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9"/>
  </p:notesMasterIdLst>
  <p:handoutMasterIdLst>
    <p:handoutMasterId r:id="rId40"/>
  </p:handoutMasterIdLst>
  <p:sldIdLst>
    <p:sldId id="258" r:id="rId5"/>
    <p:sldId id="272" r:id="rId6"/>
    <p:sldId id="271" r:id="rId7"/>
    <p:sldId id="273" r:id="rId8"/>
    <p:sldId id="278" r:id="rId9"/>
    <p:sldId id="288" r:id="rId10"/>
    <p:sldId id="277" r:id="rId11"/>
    <p:sldId id="279" r:id="rId12"/>
    <p:sldId id="300" r:id="rId13"/>
    <p:sldId id="274" r:id="rId14"/>
    <p:sldId id="276" r:id="rId15"/>
    <p:sldId id="280" r:id="rId16"/>
    <p:sldId id="265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1" r:id="rId34"/>
    <p:sldId id="302" r:id="rId35"/>
    <p:sldId id="303" r:id="rId36"/>
    <p:sldId id="290" r:id="rId37"/>
    <p:sldId id="289" r:id="rId3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9EB7"/>
    <a:srgbClr val="000000"/>
    <a:srgbClr val="F5F5F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DE0082A-A573-467B-8B8B-6F12CFFE43DE}" type="datetime1">
              <a:rPr lang="es-ES" smtClean="0"/>
              <a:t>06/07/2021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4BCD9F-FF04-49E9-8BC2-24C84022FD4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45021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9BFE120-9947-405D-8EDD-777C5B92F95F}" type="datetime1">
              <a:rPr lang="es-ES" noProof="0" smtClean="0"/>
              <a:t>06/07/2021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2AB528-7684-4A37-99F6-46340DCC2B3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728818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162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129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32AB528-7684-4A37-99F6-46340DCC2B35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088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6" title="Forma de número de página"/>
          <p:cNvSpPr/>
          <p:nvPr userDrawn="1"/>
        </p:nvSpPr>
        <p:spPr bwMode="auto">
          <a:xfrm>
            <a:off x="11784011" y="34513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78819" y="2270908"/>
            <a:ext cx="7034362" cy="2188992"/>
          </a:xfrm>
        </p:spPr>
        <p:txBody>
          <a:bodyPr rtlCol="0" anchor="ctr" anchorCtr="0">
            <a:noAutofit/>
          </a:bodyPr>
          <a:lstStyle>
            <a:lvl1pPr algn="ctr">
              <a:lnSpc>
                <a:spcPct val="85000"/>
              </a:lnSpc>
              <a:defRPr sz="60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6793" y="5024051"/>
            <a:ext cx="7034362" cy="1052898"/>
          </a:xfrm>
        </p:spPr>
        <p:txBody>
          <a:bodyPr rtlCol="0" anchor="ctr" anchorCtr="0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2584338" y="6314440"/>
            <a:ext cx="1596622" cy="365125"/>
          </a:xfrm>
        </p:spPr>
        <p:txBody>
          <a:bodyPr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F5596A7B-6B90-4EC9-8EC7-2632EF37282F}" type="datetime8">
              <a:rPr lang="es-ES" noProof="0" smtClean="0"/>
              <a:t>06/07/2021 3:32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515066" y="6314440"/>
            <a:ext cx="5122683" cy="365125"/>
          </a:xfrm>
        </p:spPr>
        <p:txBody>
          <a:bodyPr rtlCol="0"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Agregue un pie de página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1784011" y="572151"/>
            <a:ext cx="407988" cy="365125"/>
          </a:xfrm>
        </p:spPr>
        <p:txBody>
          <a:bodyPr rtlCol="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11549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60054D9-7800-4106-9C2D-E383D9D6A16D}"/>
              </a:ext>
            </a:extLst>
          </p:cNvPr>
          <p:cNvSpPr/>
          <p:nvPr userDrawn="1"/>
        </p:nvSpPr>
        <p:spPr>
          <a:xfrm>
            <a:off x="6901869" y="0"/>
            <a:ext cx="529336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D06DAE-8EB6-44AF-A79D-EA0B864D1651}" type="datetime8">
              <a:rPr lang="es-ES" noProof="0" smtClean="0"/>
              <a:t>06/07/2021 3:32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6659" y="688779"/>
            <a:ext cx="5746376" cy="5223072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ltGray">
          <a:xfrm>
            <a:off x="7213600" y="280278"/>
            <a:ext cx="4641006" cy="2397608"/>
          </a:xfrm>
        </p:spPr>
        <p:txBody>
          <a:bodyPr rtlCol="0"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12" name="Forma libre 6" title="Forma de número de página">
            <a:extLst>
              <a:ext uri="{FF2B5EF4-FFF2-40B4-BE49-F238E27FC236}">
                <a16:creationId xmlns:a16="http://schemas.microsoft.com/office/drawing/2014/main" id="{B162E9BD-1CEB-41D5-8DEB-7C5EDF3B01C3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Marcador de número de diapositiva 5"/>
          <p:cNvSpPr txBox="1">
            <a:spLocks/>
          </p:cNvSpPr>
          <p:nvPr userDrawn="1"/>
        </p:nvSpPr>
        <p:spPr>
          <a:xfrm>
            <a:off x="11781761" y="582428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9608737B-7E37-4D2D-8CF5-4158DCD891E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6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5181600" y="558065"/>
            <a:ext cx="6245352" cy="914400"/>
          </a:xfrm>
        </p:spPr>
        <p:txBody>
          <a:bodyPr rtlCol="0"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181600" y="1526671"/>
            <a:ext cx="6245352" cy="175564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181600" y="3700826"/>
            <a:ext cx="6248400" cy="914400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5181600" y="4669432"/>
            <a:ext cx="6245352" cy="175564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C1602C-5329-485F-BF72-973241F98A36}" type="datetime8">
              <a:rPr lang="es-ES" noProof="0" smtClean="0"/>
              <a:t>06/07/2021 3:32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26767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53F345-876A-43A8-AC1D-0C2B448A3384}" type="datetime8">
              <a:rPr lang="es-ES" noProof="0" smtClean="0"/>
              <a:t>06/07/2021 3:32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A1651A72-6E17-4CF4-8218-285FCAC88EC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181600" y="557784"/>
            <a:ext cx="6248400" cy="230796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posición de contenido 3">
            <a:extLst>
              <a:ext uri="{FF2B5EF4-FFF2-40B4-BE49-F238E27FC236}">
                <a16:creationId xmlns:a16="http://schemas.microsoft.com/office/drawing/2014/main" id="{E2A31231-1080-4CC0-9896-EF779EE27CB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65121" y="2950589"/>
            <a:ext cx="6188679" cy="256324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160327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634DAB-0590-4A71-A201-CD2D86848F5A}" type="datetime8">
              <a:rPr lang="es-ES" noProof="0" smtClean="0"/>
              <a:t>06/07/2021 3:32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23952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B7E2A2-B215-4306-813F-33B4538FB3E8}" type="datetime8">
              <a:rPr lang="es-ES" noProof="0" smtClean="0"/>
              <a:t>06/07/2021 3:32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9539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rtlCol="0"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1600" y="564147"/>
            <a:ext cx="6248400" cy="5622644"/>
          </a:xfrm>
        </p:spPr>
        <p:txBody>
          <a:bodyPr rtlCol="0"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 rtlCol="0"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3B16A3-2AEA-41B3-8D6D-25112DF9D746}" type="datetime8">
              <a:rPr lang="es-ES" noProof="0" smtClean="0"/>
              <a:t>06/07/2021 3:32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40368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rtlCol="0"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 rtlCol="0"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67681B-FE13-4790-B51F-B5A6B4A2C928}" type="datetime8">
              <a:rPr lang="es-ES" noProof="0" smtClean="0"/>
              <a:t>06/07/2021 3:32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B3A5F786-D848-499D-B37D-96CF11DE9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55480"/>
            <a:ext cx="6246812" cy="530557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1726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6" title="Forma de número de página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rtlCol="0"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 rtlCol="0"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5D970E51-1DAC-4C99-A0A5-19529789575A}" type="datetime8">
              <a:rPr lang="es-ES" noProof="0" smtClean="0"/>
              <a:t>06/07/2021 3:32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 rtlCol="0"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 rtlCol="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 title="Línea de regla vertical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77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D25FA9-F0CF-41E5-B762-98BA71E0CF9B}" type="datetime8">
              <a:rPr lang="es-ES" noProof="0" smtClean="0"/>
              <a:t>06/07/2021 3:32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6993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7877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7AE8F0-AEF4-45DC-B2D6-7FFFAA92E171}" type="datetime8">
              <a:rPr lang="es-ES" noProof="0" smtClean="0"/>
              <a:t>06/07/2021 3:32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posición de contenido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1" y="2981325"/>
            <a:ext cx="1866900" cy="28289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E983FCBB-03A1-486A-BDE2-92BD88EA0F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29006" y="2981325"/>
            <a:ext cx="1866900" cy="28289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1136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D3432B8B-A85D-47CE-98BC-3DF0B2F26AF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75400" y="431747"/>
            <a:ext cx="5105400" cy="68463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7088800" y="1468316"/>
            <a:ext cx="4831664" cy="3865070"/>
          </a:xfrm>
        </p:spPr>
        <p:txBody>
          <a:bodyPr rtlCol="0" anchor="ctr" anchorCtr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94FCBA-88D5-4065-8D6F-CC673CBC7011}" type="datetime8">
              <a:rPr lang="es-ES" noProof="0" smtClean="0"/>
              <a:t>06/07/2021 3:32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5416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ltGray">
          <a:xfrm>
            <a:off x="762000" y="305678"/>
            <a:ext cx="10667998" cy="1002422"/>
          </a:xfrm>
        </p:spPr>
        <p:txBody>
          <a:bodyPr rtlCol="0"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17EB64-A010-4714-9359-A30D92F98A33}" type="datetime8">
              <a:rPr lang="es-ES" noProof="0" smtClean="0"/>
              <a:t>06/07/2021 3:32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  <a:p>
            <a:pPr rtl="0"/>
            <a:endParaRPr lang="es-ES" noProof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443527"/>
            <a:ext cx="3348000" cy="229167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Forma libre 6" title="Forma de número de página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AF3C3132-3E24-455C-9341-F3767C087D5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21999" y="2443527"/>
            <a:ext cx="3348000" cy="229167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" name="Marcador de contenido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443527"/>
            <a:ext cx="3348000" cy="229167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278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ítulo y contenido">
    <p:bg bwMode="grayWhite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9C8E5ED0-7922-414F-9B0F-CA82F0A3C660}"/>
              </a:ext>
            </a:extLst>
          </p:cNvPr>
          <p:cNvSpPr/>
          <p:nvPr userDrawn="1"/>
        </p:nvSpPr>
        <p:spPr>
          <a:xfrm>
            <a:off x="0" y="1540330"/>
            <a:ext cx="12192000" cy="4715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628571" y="6314440"/>
            <a:ext cx="3814856" cy="365125"/>
          </a:xfrm>
        </p:spPr>
        <p:txBody>
          <a:bodyPr rtlCol="0"/>
          <a:lstStyle/>
          <a:p>
            <a:pPr rtl="0"/>
            <a:fld id="{88196098-D872-495B-BF15-B010AE2E1135}" type="datetime8">
              <a:rPr lang="es-ES" noProof="0" smtClean="0"/>
              <a:t>06/07/2021 3:32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  <a:p>
            <a:pPr rtl="0"/>
            <a:endParaRPr lang="es-ES" noProof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875327"/>
            <a:ext cx="3348000" cy="2291676"/>
          </a:xfrm>
        </p:spPr>
        <p:txBody>
          <a:bodyPr rtlCol="0" anchor="ctr" anchorCtr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Forma libre 6" title="Forma de número de página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6" name="Marcador de contenido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875327"/>
            <a:ext cx="3348000" cy="2291676"/>
          </a:xfrm>
        </p:spPr>
        <p:txBody>
          <a:bodyPr rtlCol="0" anchor="ctr" anchorCtr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C4C76CE-242A-40DC-B9BA-9F6CD2FEB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61999" y="280278"/>
            <a:ext cx="10676571" cy="1002422"/>
          </a:xfrm>
        </p:spPr>
        <p:txBody>
          <a:bodyPr rtlCol="0"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6689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2000" y="352848"/>
            <a:ext cx="10667998" cy="1002422"/>
          </a:xfrm>
        </p:spPr>
        <p:txBody>
          <a:bodyPr rtlCol="0" anchor="ctr" anchorCtr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8848724" y="1534886"/>
            <a:ext cx="2581273" cy="427536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952FD7-010C-459B-89F4-469BA4B7B5F4}" type="datetime8">
              <a:rPr lang="es-ES" noProof="0" smtClean="0"/>
              <a:t>06/07/2021 3:32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0" y="1534886"/>
            <a:ext cx="7829550" cy="427536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9747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recha Contenido izquierd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4768376-ED37-468E-9A28-4A8C73222CFB}"/>
              </a:ext>
            </a:extLst>
          </p:cNvPr>
          <p:cNvSpPr/>
          <p:nvPr userDrawn="1"/>
        </p:nvSpPr>
        <p:spPr>
          <a:xfrm>
            <a:off x="5263637" y="0"/>
            <a:ext cx="69283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362A98-48C4-46B4-8EF5-C04F4F6FEDE0}" type="datetime8">
              <a:rPr lang="es-ES" noProof="0" smtClean="0"/>
              <a:t>06/07/2021 3:32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  <a:p>
            <a:pPr rtl="0"/>
            <a:endParaRPr lang="es-ES" noProof="0"/>
          </a:p>
        </p:txBody>
      </p:sp>
      <p:sp>
        <p:nvSpPr>
          <p:cNvPr id="6" name="Marcador de contenido 12">
            <a:extLst>
              <a:ext uri="{FF2B5EF4-FFF2-40B4-BE49-F238E27FC236}">
                <a16:creationId xmlns:a16="http://schemas.microsoft.com/office/drawing/2014/main" id="{DEDD3AEB-5731-4BFB-B455-2CAA76BB8C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22695" y="358646"/>
            <a:ext cx="5505450" cy="5896056"/>
          </a:xfrm>
        </p:spPr>
        <p:txBody>
          <a:bodyPr rtlCol="0" anchor="ctr" anchorCtr="0">
            <a:normAutofit/>
          </a:bodyPr>
          <a:lstStyle>
            <a:lvl1pPr>
              <a:defRPr sz="2800"/>
            </a:lvl1pPr>
          </a:lstStyle>
          <a:p>
            <a:pPr marL="0" lvl="0" indent="0" rtl="0">
              <a:lnSpc>
                <a:spcPct val="100000"/>
              </a:lnSpc>
              <a:spcAft>
                <a:spcPts val="2400"/>
              </a:spcAft>
              <a:buNone/>
            </a:pPr>
            <a:r>
              <a:rPr lang="es-ES" sz="3200" noProof="0">
                <a:cs typeface="Segoe UI" panose="020B0502040204020203" pitchFamily="34" charset="0"/>
              </a:rPr>
              <a:t>Editar estilos de texto del patrón</a:t>
            </a:r>
          </a:p>
        </p:txBody>
      </p:sp>
      <p:sp>
        <p:nvSpPr>
          <p:cNvPr id="8" name="Forma libre 6" title="Forma de número de página">
            <a:extLst>
              <a:ext uri="{FF2B5EF4-FFF2-40B4-BE49-F238E27FC236}">
                <a16:creationId xmlns:a16="http://schemas.microsoft.com/office/drawing/2014/main" id="{F054F317-CFFE-48EF-91D4-872C9FE7043D}"/>
              </a:ext>
            </a:extLst>
          </p:cNvPr>
          <p:cNvSpPr/>
          <p:nvPr userDrawn="1"/>
        </p:nvSpPr>
        <p:spPr bwMode="auto">
          <a:xfrm>
            <a:off x="11793378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0D58896D-DB7B-49E4-87EC-67CEAB2EF5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70" y="548792"/>
            <a:ext cx="3833906" cy="4952492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10" name="Marcador de número de diapositiva 5"/>
          <p:cNvSpPr txBox="1">
            <a:spLocks/>
          </p:cNvSpPr>
          <p:nvPr userDrawn="1"/>
        </p:nvSpPr>
        <p:spPr>
          <a:xfrm>
            <a:off x="11781761" y="582428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9F9883E2-3D63-40B4-9105-EAB596140EA2}" type="slidenum">
              <a:rPr lang="es-ES" noProof="0" smtClean="0">
                <a:solidFill>
                  <a:schemeClr val="bg2"/>
                </a:solidFill>
              </a:rPr>
              <a:t>‹Nº›</a:t>
            </a:fld>
            <a:endParaRPr lang="es-ES" noProof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19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6" title="Forma de número de página">
            <a:extLst>
              <a:ext uri="{FF2B5EF4-FFF2-40B4-BE49-F238E27FC236}">
                <a16:creationId xmlns:a16="http://schemas.microsoft.com/office/drawing/2014/main" id="{B162E9BD-1CEB-41D5-8DEB-7C5EDF3B01C3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rtl="0"/>
            <a:fld id="{C4961CD1-7A49-47D7-9BCD-735513CBFAEB}" type="datetime8">
              <a:rPr lang="es-ES" noProof="0" smtClean="0"/>
              <a:t>06/07/2021 3:32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Agregue un pie de página 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tx2"/>
                </a:solidFill>
                <a:latin typeface="+mj-lt"/>
              </a:defRPr>
            </a:lvl1pPr>
          </a:lstStyle>
          <a:p>
            <a:pPr rtl="0"/>
            <a:fld id="{7AAC19ED-7CFA-4AF2-BE7E-6017F4B12C9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0" name="Conector recto 9" title="Líneas de regla horizontal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87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77" r:id="rId5"/>
    <p:sldLayoutId id="2147483674" r:id="rId6"/>
    <p:sldLayoutId id="2147483679" r:id="rId7"/>
    <p:sldLayoutId id="2147483678" r:id="rId8"/>
    <p:sldLayoutId id="2147483676" r:id="rId9"/>
    <p:sldLayoutId id="2147483675" r:id="rId10"/>
    <p:sldLayoutId id="2147483665" r:id="rId11"/>
    <p:sldLayoutId id="2147483682" r:id="rId12"/>
    <p:sldLayoutId id="2147483681" r:id="rId13"/>
    <p:sldLayoutId id="2147483667" r:id="rId14"/>
    <p:sldLayoutId id="2147483668" r:id="rId15"/>
    <p:sldLayoutId id="2147483680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png"/><Relationship Id="rId4" Type="http://schemas.microsoft.com/office/2007/relationships/hdphoto" Target="../media/hdphoto6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rofesor">
            <a:extLst>
              <a:ext uri="{FF2B5EF4-FFF2-40B4-BE49-F238E27FC236}">
                <a16:creationId xmlns:a16="http://schemas.microsoft.com/office/drawing/2014/main" id="{55999741-3CB0-4E9F-9B1F-47F7BDC2D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6" y="0"/>
            <a:ext cx="12240000" cy="69066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478B3CD-9828-4280-95EC-5F9D73400FF8}"/>
              </a:ext>
            </a:extLst>
          </p:cNvPr>
          <p:cNvSpPr>
            <a:spLocks noGrp="1"/>
          </p:cNvSpPr>
          <p:nvPr>
            <p:ph type="ctrTitle"/>
          </p:nvPr>
        </p:nvSpPr>
        <p:spPr bwMode="white"/>
        <p:txBody>
          <a:bodyPr rtlCol="0"/>
          <a:lstStyle/>
          <a:p>
            <a:pPr rtl="0"/>
            <a:r>
              <a:rPr lang="es-ES" sz="8000" dirty="0">
                <a:solidFill>
                  <a:schemeClr val="tx1"/>
                </a:solidFill>
              </a:rPr>
              <a:t>SEGURIDAD INFORMÁTICA ISO </a:t>
            </a:r>
            <a:r>
              <a:rPr lang="es-ES" sz="8000" dirty="0">
                <a:solidFill>
                  <a:schemeClr val="accent1"/>
                </a:solidFill>
              </a:rPr>
              <a:t>27001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9A3178-CB65-4687-BC8A-DBB6F3C6EF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3200" dirty="0">
                <a:solidFill>
                  <a:schemeClr val="tx1"/>
                </a:solidFill>
                <a:cs typeface="Segoe UI" panose="020B0502040204020203" pitchFamily="34" charset="0"/>
              </a:rPr>
              <a:t>S602</a:t>
            </a:r>
          </a:p>
        </p:txBody>
      </p:sp>
      <p:grpSp>
        <p:nvGrpSpPr>
          <p:cNvPr id="6" name="Grupo 5" descr="elemento decorativo">
            <a:extLst>
              <a:ext uri="{FF2B5EF4-FFF2-40B4-BE49-F238E27FC236}">
                <a16:creationId xmlns:a16="http://schemas.microsoft.com/office/drawing/2014/main" id="{698C1723-6BE3-4292-90F2-43C7A22F5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2407627" y="1184031"/>
            <a:ext cx="7376746" cy="4149970"/>
            <a:chOff x="2989385" y="1679331"/>
            <a:chExt cx="7376746" cy="2681654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EFF9A4E4-33FF-4BA5-9A1C-6E8B73621BEB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7376746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D9168D7F-9049-4135-9731-02DB8D3CD4C9}"/>
                </a:ext>
              </a:extLst>
            </p:cNvPr>
            <p:cNvCxnSpPr/>
            <p:nvPr/>
          </p:nvCxnSpPr>
          <p:spPr bwMode="white">
            <a:xfrm>
              <a:off x="10366130" y="1688123"/>
              <a:ext cx="0" cy="267286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0A19D412-8FFA-4958-A76C-EB9E1F690AD9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0" cy="2674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E85B0E36-8696-452F-958E-984FBF104D99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2989385" y="4354131"/>
              <a:ext cx="111662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D3F49821-5888-450B-ABA1-D4D7B73EC2AB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9211408" y="4360985"/>
              <a:ext cx="115472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Marcador de número de diapositiva 3" hidden="1">
            <a:extLst>
              <a:ext uri="{FF2B5EF4-FFF2-40B4-BE49-F238E27FC236}">
                <a16:creationId xmlns:a16="http://schemas.microsoft.com/office/drawing/2014/main" id="{192D9B22-CA63-4CDB-8957-40947F45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n-US" smtClean="0"/>
              <a:t>1</a:t>
            </a:fld>
            <a:endParaRPr lang="en-US" dirty="0"/>
          </a:p>
        </p:txBody>
      </p:sp>
      <p:pic>
        <p:nvPicPr>
          <p:cNvPr id="1026" name="Picture 2" descr="vane">
            <a:extLst>
              <a:ext uri="{FF2B5EF4-FFF2-40B4-BE49-F238E27FC236}">
                <a16:creationId xmlns:a16="http://schemas.microsoft.com/office/drawing/2014/main" id="{771C53CF-E3F3-4CE7-9167-C52650079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87015" y="0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516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DB133F-C9E1-4D7D-8BBA-47C08A85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10</a:t>
            </a:fld>
            <a:endParaRPr lang="es-ES" noProof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23CC4AF-6830-474B-88A2-B5F044BFC8C2}"/>
              </a:ext>
            </a:extLst>
          </p:cNvPr>
          <p:cNvSpPr txBox="1">
            <a:spLocks/>
          </p:cNvSpPr>
          <p:nvPr/>
        </p:nvSpPr>
        <p:spPr bwMode="ltGray">
          <a:xfrm>
            <a:off x="735496" y="587179"/>
            <a:ext cx="6195391" cy="1002422"/>
          </a:xfrm>
          <a:prstGeom prst="rect">
            <a:avLst/>
          </a:prstGeom>
        </p:spPr>
        <p:txBody>
          <a:bodyPr rtlCol="0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dirty="0"/>
              <a:t>OBJETIVO GENERAL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761368CB-BBE4-40D3-AC3B-995B5D8769D4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C747777-D6BE-47D3-BEF5-7796974BA7EF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Picture 2" descr="vane">
            <a:extLst>
              <a:ext uri="{FF2B5EF4-FFF2-40B4-BE49-F238E27FC236}">
                <a16:creationId xmlns:a16="http://schemas.microsoft.com/office/drawing/2014/main" id="{10ED17FA-CA74-4638-A1D9-A01B79FEC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onos de computadora objetivo icono de diseño, clio, posicionamiento en  buscadores, negocio png | PNGEgg">
            <a:extLst>
              <a:ext uri="{FF2B5EF4-FFF2-40B4-BE49-F238E27FC236}">
                <a16:creationId xmlns:a16="http://schemas.microsoft.com/office/drawing/2014/main" id="{9A9E0B4E-C1BD-4098-B0D2-5E0EA1A98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79" b="95082" l="9455" r="89455">
                        <a14:foregroundMark x1="45818" y1="7104" x2="45818" y2="7104"/>
                        <a14:foregroundMark x1="46545" y1="3279" x2="46545" y2="3279"/>
                        <a14:foregroundMark x1="46909" y1="95082" x2="46909" y2="95082"/>
                        <a14:foregroundMark x1="66182" y1="91257" x2="66182" y2="91257"/>
                        <a14:foregroundMark x1="66545" y1="91257" x2="66545" y2="91257"/>
                        <a14:foregroundMark x1="66182" y1="92896" x2="66182" y2="92896"/>
                        <a14:foregroundMark x1="66545" y1="90710" x2="66545" y2="90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893" y="1589601"/>
            <a:ext cx="3391267" cy="225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5531489-213F-4214-ACEB-EFCB29692B57}"/>
              </a:ext>
            </a:extLst>
          </p:cNvPr>
          <p:cNvSpPr txBox="1">
            <a:spLocks/>
          </p:cNvSpPr>
          <p:nvPr/>
        </p:nvSpPr>
        <p:spPr bwMode="ltGray">
          <a:xfrm>
            <a:off x="5634544" y="2582593"/>
            <a:ext cx="5342994" cy="1002422"/>
          </a:xfrm>
          <a:prstGeom prst="rect">
            <a:avLst/>
          </a:prstGeom>
        </p:spPr>
        <p:txBody>
          <a:bodyPr rtlCol="0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JUSTIFICACIÓN</a:t>
            </a:r>
          </a:p>
        </p:txBody>
      </p:sp>
      <p:pic>
        <p:nvPicPr>
          <p:cNvPr id="1028" name="Picture 4" descr="Justificación png imágenes | PNGWing">
            <a:extLst>
              <a:ext uri="{FF2B5EF4-FFF2-40B4-BE49-F238E27FC236}">
                <a16:creationId xmlns:a16="http://schemas.microsoft.com/office/drawing/2014/main" id="{9EDCCE99-1B04-4778-86AC-C5D565967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72" b="99219" l="10000" r="90000">
                        <a14:foregroundMark x1="45000" y1="9375" x2="45000" y2="9375"/>
                        <a14:foregroundMark x1="52222" y1="5859" x2="52222" y2="5859"/>
                        <a14:foregroundMark x1="42222" y1="93750" x2="42222" y2="93750"/>
                        <a14:foregroundMark x1="52222" y1="99609" x2="52222" y2="99609"/>
                        <a14:foregroundMark x1="51667" y1="1172" x2="51667" y2="1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332" y="3585015"/>
            <a:ext cx="2818578" cy="200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102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DB133F-C9E1-4D7D-8BBA-47C08A85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11</a:t>
            </a:fld>
            <a:endParaRPr lang="es-ES" noProof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23CC4AF-6830-474B-88A2-B5F044BFC8C2}"/>
              </a:ext>
            </a:extLst>
          </p:cNvPr>
          <p:cNvSpPr txBox="1">
            <a:spLocks/>
          </p:cNvSpPr>
          <p:nvPr/>
        </p:nvSpPr>
        <p:spPr bwMode="ltGray">
          <a:xfrm>
            <a:off x="403007" y="451093"/>
            <a:ext cx="10215538" cy="1002422"/>
          </a:xfrm>
          <a:prstGeom prst="rect">
            <a:avLst/>
          </a:prstGeom>
        </p:spPr>
        <p:txBody>
          <a:bodyPr rtlCol="0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solidFill>
                  <a:schemeClr val="accent1"/>
                </a:solidFill>
              </a:rPr>
              <a:t>FORMULACIÓN DEL PROBLEMA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54F313AA-F121-4358-8214-555FC99071EE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83625BF-6FEC-4FF8-B613-AB38A1E19989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Picture 2" descr="vane">
            <a:extLst>
              <a:ext uri="{FF2B5EF4-FFF2-40B4-BE49-F238E27FC236}">
                <a16:creationId xmlns:a16="http://schemas.microsoft.com/office/drawing/2014/main" id="{AC7AAB2A-D322-4250-83D4-9DBF3E114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4088D64-8E97-475F-A975-F02D453D412D}"/>
              </a:ext>
            </a:extLst>
          </p:cNvPr>
          <p:cNvSpPr txBox="1"/>
          <p:nvPr/>
        </p:nvSpPr>
        <p:spPr>
          <a:xfrm>
            <a:off x="669235" y="2470453"/>
            <a:ext cx="6102626" cy="1559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PE" sz="1800" dirty="0">
                <a:effectLst/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¿De que manera el colegio “El Americano” puede proteger todos sus activos de la información, en especial de los alumnos y llevar a cabo un plan para que este activo se encuentre protegido correctamente?</a:t>
            </a:r>
            <a:endParaRPr lang="es-PE" sz="16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 descr="Solución de problemas iconos de la computadora problema de la palabra,  resolución de problemas, naranja, planteamiento del problema png | PNGEgg">
            <a:extLst>
              <a:ext uri="{FF2B5EF4-FFF2-40B4-BE49-F238E27FC236}">
                <a16:creationId xmlns:a16="http://schemas.microsoft.com/office/drawing/2014/main" id="{A86E753B-4124-4543-A4F7-3DA290EEA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24" b="99713" l="9483" r="95690">
                        <a14:foregroundMark x1="31034" y1="5747" x2="31034" y2="5747"/>
                        <a14:foregroundMark x1="27586" y1="8908" x2="27586" y2="8908"/>
                        <a14:foregroundMark x1="22989" y1="27299" x2="22989" y2="27299"/>
                        <a14:foregroundMark x1="33621" y1="41379" x2="33621" y2="41379"/>
                        <a14:foregroundMark x1="35057" y1="95402" x2="35057" y2="95402"/>
                        <a14:foregroundMark x1="22414" y1="98851" x2="22414" y2="98851"/>
                        <a14:foregroundMark x1="50575" y1="69828" x2="50575" y2="69828"/>
                        <a14:foregroundMark x1="52011" y1="51724" x2="52011" y2="51724"/>
                        <a14:foregroundMark x1="44253" y1="54885" x2="44253" y2="54885"/>
                        <a14:foregroundMark x1="76724" y1="54023" x2="76724" y2="54023"/>
                        <a14:foregroundMark x1="77874" y1="36782" x2="77874" y2="36782"/>
                        <a14:foregroundMark x1="95977" y1="54598" x2="95977" y2="54598"/>
                        <a14:foregroundMark x1="26724" y1="2011" x2="26724" y2="2011"/>
                        <a14:foregroundMark x1="53161" y1="86494" x2="53161" y2="86494"/>
                        <a14:foregroundMark x1="31609" y1="99713" x2="31609" y2="997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803" y="2089703"/>
            <a:ext cx="33147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640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238E5-DC49-438A-95A5-F11CF275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52848"/>
            <a:ext cx="10667998" cy="1002422"/>
          </a:xfrm>
        </p:spPr>
        <p:txBody>
          <a:bodyPr anchor="ctr">
            <a:normAutofit/>
          </a:bodyPr>
          <a:lstStyle/>
          <a:p>
            <a:r>
              <a:rPr lang="es-PE" dirty="0"/>
              <a:t>MATRIZ DE RIESGO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4EDDF00-F828-45D2-9955-4B2FD0A4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87179"/>
            <a:ext cx="40798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AAC19ED-7CFA-4AF2-BE7E-6017F4B12C94}" type="slidenum">
              <a:rPr lang="es-ES" noProof="0" smtClean="0"/>
              <a:pPr rtl="0">
                <a:spcAft>
                  <a:spcPts val="600"/>
                </a:spcAft>
              </a:pPr>
              <a:t>12</a:t>
            </a:fld>
            <a:endParaRPr lang="es-ES" noProof="0"/>
          </a:p>
        </p:txBody>
      </p:sp>
      <p:pic>
        <p:nvPicPr>
          <p:cNvPr id="3073" name="Imagen 1">
            <a:extLst>
              <a:ext uri="{FF2B5EF4-FFF2-40B4-BE49-F238E27FC236}">
                <a16:creationId xmlns:a16="http://schemas.microsoft.com/office/drawing/2014/main" id="{31ADF89D-2ABC-4558-83AF-2D894DCA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627099"/>
            <a:ext cx="7829550" cy="409093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8BF26F2-1996-4AC2-8F09-327F2B857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3336" y="-4009514"/>
            <a:ext cx="1885260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2860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s-PE" altLang="es-P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MATRIZ DE RIESGO</a:t>
            </a:r>
            <a:endParaRPr kumimoji="0" lang="es-PE" altLang="es-PE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s-PE" altLang="es-P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91D8248-86FB-4A6C-8579-8A920DB25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3336" y="-34654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8" name="Marcador de número de diapositiva 1">
            <a:extLst>
              <a:ext uri="{FF2B5EF4-FFF2-40B4-BE49-F238E27FC236}">
                <a16:creationId xmlns:a16="http://schemas.microsoft.com/office/drawing/2014/main" id="{B587BAAD-8D24-4E9B-9FFB-F1C183B272CC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9" name="Marcador de número de diapositiva 4">
            <a:extLst>
              <a:ext uri="{FF2B5EF4-FFF2-40B4-BE49-F238E27FC236}">
                <a16:creationId xmlns:a16="http://schemas.microsoft.com/office/drawing/2014/main" id="{6B51202B-FE65-4224-B8C9-371C484BB6BA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F768E5A-C09B-46FF-8300-356020EE4051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1" name="Picture 2" descr="vane">
            <a:extLst>
              <a:ext uri="{FF2B5EF4-FFF2-40B4-BE49-F238E27FC236}">
                <a16:creationId xmlns:a16="http://schemas.microsoft.com/office/drawing/2014/main" id="{6DAEF9C3-4755-4101-AE82-17CA14368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80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256169B-1E91-4283-8676-FACBF97E6D34}"/>
              </a:ext>
            </a:extLst>
          </p:cNvPr>
          <p:cNvSpPr/>
          <p:nvPr/>
        </p:nvSpPr>
        <p:spPr>
          <a:xfrm>
            <a:off x="7116417" y="2964729"/>
            <a:ext cx="4147931" cy="2799967"/>
          </a:xfrm>
          <a:prstGeom prst="roundRect">
            <a:avLst/>
          </a:prstGeom>
          <a:solidFill>
            <a:srgbClr val="439EB7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AE840CE-80FD-46D7-B95C-5B001ED8D3EE}"/>
              </a:ext>
            </a:extLst>
          </p:cNvPr>
          <p:cNvSpPr/>
          <p:nvPr/>
        </p:nvSpPr>
        <p:spPr>
          <a:xfrm>
            <a:off x="6096000" y="0"/>
            <a:ext cx="876854" cy="6858000"/>
          </a:xfrm>
          <a:prstGeom prst="rect">
            <a:avLst/>
          </a:prstGeom>
          <a:solidFill>
            <a:srgbClr val="000000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1445F58-7953-47AD-917A-485216F77D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6659" y="688779"/>
            <a:ext cx="4366708" cy="5223072"/>
          </a:xfrm>
        </p:spPr>
        <p:txBody>
          <a:bodyPr rtlCol="0" anchor="ctr">
            <a:normAutofit/>
          </a:bodyPr>
          <a:lstStyle/>
          <a:p>
            <a:pPr marL="0" lvl="0" indent="0" rtl="0">
              <a:lnSpc>
                <a:spcPct val="20000"/>
              </a:lnSpc>
              <a:spcAft>
                <a:spcPts val="2400"/>
              </a:spcAft>
              <a:buNone/>
            </a:pPr>
            <a:r>
              <a:rPr lang="es-ES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Matrículas</a:t>
            </a:r>
          </a:p>
          <a:p>
            <a:pPr marL="0" lvl="0" indent="0" rtl="0">
              <a:lnSpc>
                <a:spcPct val="20000"/>
              </a:lnSpc>
              <a:spcAft>
                <a:spcPts val="2400"/>
              </a:spcAft>
              <a:buNone/>
            </a:pPr>
            <a:r>
              <a:rPr lang="es-ES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Pensión</a:t>
            </a:r>
          </a:p>
          <a:p>
            <a:pPr marL="0" lvl="0" indent="0" rtl="0">
              <a:lnSpc>
                <a:spcPct val="20000"/>
              </a:lnSpc>
              <a:spcAft>
                <a:spcPts val="2400"/>
              </a:spcAft>
              <a:buNone/>
            </a:pPr>
            <a:r>
              <a:rPr lang="es-ES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Servicio de internet</a:t>
            </a:r>
          </a:p>
          <a:p>
            <a:pPr marL="0" lvl="0" indent="0" rtl="0">
              <a:lnSpc>
                <a:spcPct val="20000"/>
              </a:lnSpc>
              <a:spcAft>
                <a:spcPts val="2400"/>
              </a:spcAft>
              <a:buNone/>
            </a:pPr>
            <a:r>
              <a:rPr lang="es-ES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Equipos informáticos</a:t>
            </a:r>
          </a:p>
          <a:p>
            <a:pPr marL="0" lvl="0" indent="0" rtl="0">
              <a:lnSpc>
                <a:spcPct val="20000"/>
              </a:lnSpc>
              <a:spcAft>
                <a:spcPts val="2400"/>
              </a:spcAft>
              <a:buNone/>
            </a:pPr>
            <a:r>
              <a:rPr lang="es-ES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Perdida los datos de los estudiantes</a:t>
            </a:r>
          </a:p>
          <a:p>
            <a:pPr marL="0" lvl="0" indent="0" rtl="0">
              <a:lnSpc>
                <a:spcPct val="20000"/>
              </a:lnSpc>
              <a:spcAft>
                <a:spcPts val="2400"/>
              </a:spcAft>
              <a:buNone/>
            </a:pPr>
            <a:r>
              <a:rPr lang="es-ES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Metodología de educación virtual</a:t>
            </a:r>
          </a:p>
          <a:p>
            <a:pPr marL="0" lvl="0" indent="0" rtl="0">
              <a:lnSpc>
                <a:spcPct val="20000"/>
              </a:lnSpc>
              <a:spcAft>
                <a:spcPts val="2400"/>
              </a:spcAft>
              <a:buNone/>
            </a:pPr>
            <a:r>
              <a:rPr lang="es-ES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Aula “Selección”</a:t>
            </a:r>
          </a:p>
          <a:p>
            <a:pPr marL="0" lvl="0" indent="0" rtl="0">
              <a:lnSpc>
                <a:spcPct val="20000"/>
              </a:lnSpc>
              <a:spcAft>
                <a:spcPts val="2400"/>
              </a:spcAft>
              <a:buNone/>
            </a:pPr>
            <a:r>
              <a:rPr lang="es-ES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Establecimiento educativo</a:t>
            </a:r>
          </a:p>
          <a:p>
            <a:pPr marL="0" lvl="0" indent="0" rtl="0">
              <a:lnSpc>
                <a:spcPct val="20000"/>
              </a:lnSpc>
              <a:spcAft>
                <a:spcPts val="2400"/>
              </a:spcAft>
              <a:buNone/>
            </a:pPr>
            <a:r>
              <a:rPr lang="es-ES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Convenios educativos</a:t>
            </a:r>
          </a:p>
          <a:p>
            <a:pPr marL="0" lvl="0" indent="0" rtl="0">
              <a:lnSpc>
                <a:spcPct val="20000"/>
              </a:lnSpc>
              <a:spcAft>
                <a:spcPts val="2400"/>
              </a:spcAft>
              <a:buNone/>
            </a:pPr>
            <a:r>
              <a:rPr lang="es-ES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Rendimiento educativo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C3C117A-FBCE-4093-AA60-E0B1FCBAFCF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573079" y="206962"/>
            <a:ext cx="4516452" cy="2397608"/>
          </a:xfrm>
        </p:spPr>
        <p:txBody>
          <a:bodyPr rtlCol="0"/>
          <a:lstStyle/>
          <a:p>
            <a:pPr rtl="0"/>
            <a:r>
              <a:rPr lang="es-ES" dirty="0"/>
              <a:t>ACTIVOS DE INFORMACIÓN (TOP 10)</a:t>
            </a:r>
          </a:p>
        </p:txBody>
      </p:sp>
      <p:sp>
        <p:nvSpPr>
          <p:cNvPr id="10" name="Elipse 9" descr="elemento decorativo">
            <a:extLst>
              <a:ext uri="{FF2B5EF4-FFF2-40B4-BE49-F238E27FC236}">
                <a16:creationId xmlns:a16="http://schemas.microsoft.com/office/drawing/2014/main" id="{C9975B72-4581-4DBC-941E-6521DE4D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982" y="885669"/>
            <a:ext cx="299487" cy="32028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40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AE15CE6-6C8A-405D-B32D-36DA2FA6038B}"/>
              </a:ext>
            </a:extLst>
          </p:cNvPr>
          <p:cNvSpPr/>
          <p:nvPr/>
        </p:nvSpPr>
        <p:spPr>
          <a:xfrm>
            <a:off x="11004645" y="31183"/>
            <a:ext cx="1201003" cy="1405186"/>
          </a:xfrm>
          <a:prstGeom prst="rect">
            <a:avLst/>
          </a:prstGeom>
          <a:solidFill>
            <a:srgbClr val="000000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2" name="Picture 2" descr="vane">
            <a:extLst>
              <a:ext uri="{FF2B5EF4-FFF2-40B4-BE49-F238E27FC236}">
                <a16:creationId xmlns:a16="http://schemas.microsoft.com/office/drawing/2014/main" id="{F0300781-D870-4593-A620-1E1A47155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91187" y="10278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uadro de texto 10">
            <a:extLst>
              <a:ext uri="{FF2B5EF4-FFF2-40B4-BE49-F238E27FC236}">
                <a16:creationId xmlns:a16="http://schemas.microsoft.com/office/drawing/2014/main" id="{FC8FA1BF-B0ED-45D2-9BAE-CE98D038A776}"/>
              </a:ext>
            </a:extLst>
          </p:cNvPr>
          <p:cNvSpPr txBox="1"/>
          <p:nvPr/>
        </p:nvSpPr>
        <p:spPr>
          <a:xfrm>
            <a:off x="800249" y="872936"/>
            <a:ext cx="333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400" dirty="0"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27" name="Elipse 26" descr="elemento decorativo">
            <a:extLst>
              <a:ext uri="{FF2B5EF4-FFF2-40B4-BE49-F238E27FC236}">
                <a16:creationId xmlns:a16="http://schemas.microsoft.com/office/drawing/2014/main" id="{C434FE0E-654C-4657-84E8-FA8CACDD2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9288" y="1352411"/>
            <a:ext cx="299487" cy="32028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40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28" name="Cuadro de texto 10">
            <a:extLst>
              <a:ext uri="{FF2B5EF4-FFF2-40B4-BE49-F238E27FC236}">
                <a16:creationId xmlns:a16="http://schemas.microsoft.com/office/drawing/2014/main" id="{ECF988CA-68F3-4EB3-980E-CF124AA6E950}"/>
              </a:ext>
            </a:extLst>
          </p:cNvPr>
          <p:cNvSpPr txBox="1"/>
          <p:nvPr/>
        </p:nvSpPr>
        <p:spPr>
          <a:xfrm>
            <a:off x="806555" y="1339678"/>
            <a:ext cx="333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400" dirty="0"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29" name="Elipse 28" descr="elemento decorativo">
            <a:extLst>
              <a:ext uri="{FF2B5EF4-FFF2-40B4-BE49-F238E27FC236}">
                <a16:creationId xmlns:a16="http://schemas.microsoft.com/office/drawing/2014/main" id="{40C2ABC2-877C-42CD-B98F-CB95A13A7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9499" y="1819153"/>
            <a:ext cx="299487" cy="32028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40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30" name="Cuadro de texto 10">
            <a:extLst>
              <a:ext uri="{FF2B5EF4-FFF2-40B4-BE49-F238E27FC236}">
                <a16:creationId xmlns:a16="http://schemas.microsoft.com/office/drawing/2014/main" id="{D902C037-3E57-4225-98C6-B69B18BF1B5D}"/>
              </a:ext>
            </a:extLst>
          </p:cNvPr>
          <p:cNvSpPr txBox="1"/>
          <p:nvPr/>
        </p:nvSpPr>
        <p:spPr>
          <a:xfrm>
            <a:off x="806766" y="1806420"/>
            <a:ext cx="333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400" dirty="0">
                <a:latin typeface="+mj-lt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31" name="Elipse 30" descr="elemento decorativo">
            <a:extLst>
              <a:ext uri="{FF2B5EF4-FFF2-40B4-BE49-F238E27FC236}">
                <a16:creationId xmlns:a16="http://schemas.microsoft.com/office/drawing/2014/main" id="{7653456E-62F2-4E78-9F03-DB49DF851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6017" y="2312655"/>
            <a:ext cx="299487" cy="32028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40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32" name="Cuadro de texto 10">
            <a:extLst>
              <a:ext uri="{FF2B5EF4-FFF2-40B4-BE49-F238E27FC236}">
                <a16:creationId xmlns:a16="http://schemas.microsoft.com/office/drawing/2014/main" id="{B9A5B26A-CB3D-4450-A5C6-918DA51097A8}"/>
              </a:ext>
            </a:extLst>
          </p:cNvPr>
          <p:cNvSpPr txBox="1"/>
          <p:nvPr/>
        </p:nvSpPr>
        <p:spPr>
          <a:xfrm>
            <a:off x="813284" y="2299922"/>
            <a:ext cx="333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400" dirty="0">
                <a:latin typeface="+mj-lt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33" name="Elipse 32" descr="elemento decorativo">
            <a:extLst>
              <a:ext uri="{FF2B5EF4-FFF2-40B4-BE49-F238E27FC236}">
                <a16:creationId xmlns:a16="http://schemas.microsoft.com/office/drawing/2014/main" id="{68F9488A-2C70-427E-8F4A-6C54AB781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9499" y="2804589"/>
            <a:ext cx="299487" cy="32028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40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34" name="Cuadro de texto 10">
            <a:extLst>
              <a:ext uri="{FF2B5EF4-FFF2-40B4-BE49-F238E27FC236}">
                <a16:creationId xmlns:a16="http://schemas.microsoft.com/office/drawing/2014/main" id="{310A2D97-A9D2-485E-A1D4-B7D140086425}"/>
              </a:ext>
            </a:extLst>
          </p:cNvPr>
          <p:cNvSpPr txBox="1"/>
          <p:nvPr/>
        </p:nvSpPr>
        <p:spPr>
          <a:xfrm>
            <a:off x="806766" y="2791856"/>
            <a:ext cx="333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400" dirty="0">
                <a:latin typeface="+mj-lt"/>
                <a:cs typeface="Segoe UI Semibold" panose="020B0702040204020203" pitchFamily="34" charset="0"/>
              </a:rPr>
              <a:t>5</a:t>
            </a:r>
          </a:p>
        </p:txBody>
      </p:sp>
      <p:sp>
        <p:nvSpPr>
          <p:cNvPr id="35" name="Elipse 34" descr="elemento decorativo">
            <a:extLst>
              <a:ext uri="{FF2B5EF4-FFF2-40B4-BE49-F238E27FC236}">
                <a16:creationId xmlns:a16="http://schemas.microsoft.com/office/drawing/2014/main" id="{E26086AC-97A9-4F69-B3EC-C12F95027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6471" y="3293233"/>
            <a:ext cx="299487" cy="32028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40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36" name="Cuadro de texto 10">
            <a:extLst>
              <a:ext uri="{FF2B5EF4-FFF2-40B4-BE49-F238E27FC236}">
                <a16:creationId xmlns:a16="http://schemas.microsoft.com/office/drawing/2014/main" id="{85DB4FA7-282F-4D31-A930-9D52983C2DF0}"/>
              </a:ext>
            </a:extLst>
          </p:cNvPr>
          <p:cNvSpPr txBox="1"/>
          <p:nvPr/>
        </p:nvSpPr>
        <p:spPr>
          <a:xfrm>
            <a:off x="813738" y="3280500"/>
            <a:ext cx="333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400" dirty="0">
                <a:latin typeface="+mj-lt"/>
                <a:cs typeface="Segoe UI Semibold" panose="020B0702040204020203" pitchFamily="34" charset="0"/>
              </a:rPr>
              <a:t>6</a:t>
            </a:r>
          </a:p>
        </p:txBody>
      </p:sp>
      <p:sp>
        <p:nvSpPr>
          <p:cNvPr id="37" name="Elipse 36" descr="elemento decorativo">
            <a:extLst>
              <a:ext uri="{FF2B5EF4-FFF2-40B4-BE49-F238E27FC236}">
                <a16:creationId xmlns:a16="http://schemas.microsoft.com/office/drawing/2014/main" id="{8162B4BE-AAE4-4FC3-93DD-43E1248A8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6017" y="3781877"/>
            <a:ext cx="299487" cy="32028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40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38" name="Cuadro de texto 10">
            <a:extLst>
              <a:ext uri="{FF2B5EF4-FFF2-40B4-BE49-F238E27FC236}">
                <a16:creationId xmlns:a16="http://schemas.microsoft.com/office/drawing/2014/main" id="{23A5AD10-FB88-42BA-AC07-1F35A3D6A261}"/>
              </a:ext>
            </a:extLst>
          </p:cNvPr>
          <p:cNvSpPr txBox="1"/>
          <p:nvPr/>
        </p:nvSpPr>
        <p:spPr>
          <a:xfrm>
            <a:off x="813284" y="3769144"/>
            <a:ext cx="333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400" dirty="0">
                <a:latin typeface="+mj-lt"/>
                <a:cs typeface="Segoe UI Semibold" panose="020B0702040204020203" pitchFamily="34" charset="0"/>
              </a:rPr>
              <a:t>7</a:t>
            </a:r>
          </a:p>
        </p:txBody>
      </p:sp>
      <p:sp>
        <p:nvSpPr>
          <p:cNvPr id="39" name="Elipse 38" descr="elemento decorativo">
            <a:extLst>
              <a:ext uri="{FF2B5EF4-FFF2-40B4-BE49-F238E27FC236}">
                <a16:creationId xmlns:a16="http://schemas.microsoft.com/office/drawing/2014/main" id="{46AC3F98-4578-45BE-A73D-822D79406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8338" y="4245285"/>
            <a:ext cx="299487" cy="32028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40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40" name="Cuadro de texto 10">
            <a:extLst>
              <a:ext uri="{FF2B5EF4-FFF2-40B4-BE49-F238E27FC236}">
                <a16:creationId xmlns:a16="http://schemas.microsoft.com/office/drawing/2014/main" id="{1E85E322-933A-4BD9-A6A9-65AAD06A6782}"/>
              </a:ext>
            </a:extLst>
          </p:cNvPr>
          <p:cNvSpPr txBox="1"/>
          <p:nvPr/>
        </p:nvSpPr>
        <p:spPr>
          <a:xfrm>
            <a:off x="815605" y="4232552"/>
            <a:ext cx="333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400" dirty="0">
                <a:latin typeface="+mj-lt"/>
                <a:cs typeface="Segoe UI Semibold" panose="020B0702040204020203" pitchFamily="34" charset="0"/>
              </a:rPr>
              <a:t>8</a:t>
            </a:r>
          </a:p>
        </p:txBody>
      </p:sp>
      <p:sp>
        <p:nvSpPr>
          <p:cNvPr id="41" name="Elipse 40" descr="elemento decorativo">
            <a:extLst>
              <a:ext uri="{FF2B5EF4-FFF2-40B4-BE49-F238E27FC236}">
                <a16:creationId xmlns:a16="http://schemas.microsoft.com/office/drawing/2014/main" id="{4CC4BB05-406F-45AF-9A87-F0F89DE26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1492" y="4718797"/>
            <a:ext cx="299487" cy="32028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40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42" name="Cuadro de texto 10">
            <a:extLst>
              <a:ext uri="{FF2B5EF4-FFF2-40B4-BE49-F238E27FC236}">
                <a16:creationId xmlns:a16="http://schemas.microsoft.com/office/drawing/2014/main" id="{65CEB097-C95B-4FB8-A6B7-3FEC39C6691E}"/>
              </a:ext>
            </a:extLst>
          </p:cNvPr>
          <p:cNvSpPr txBox="1"/>
          <p:nvPr/>
        </p:nvSpPr>
        <p:spPr>
          <a:xfrm>
            <a:off x="818759" y="4706064"/>
            <a:ext cx="333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400" dirty="0">
                <a:latin typeface="+mj-lt"/>
                <a:cs typeface="Segoe UI Semibold" panose="020B0702040204020203" pitchFamily="34" charset="0"/>
              </a:rPr>
              <a:t>9</a:t>
            </a:r>
          </a:p>
        </p:txBody>
      </p:sp>
      <p:sp>
        <p:nvSpPr>
          <p:cNvPr id="43" name="Elipse 42" descr="elemento decorativo">
            <a:extLst>
              <a:ext uri="{FF2B5EF4-FFF2-40B4-BE49-F238E27FC236}">
                <a16:creationId xmlns:a16="http://schemas.microsoft.com/office/drawing/2014/main" id="{A9A26924-1E2F-4D23-9121-50E5B72A7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9499" y="5210731"/>
            <a:ext cx="299487" cy="32028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40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44" name="Cuadro de texto 10">
            <a:extLst>
              <a:ext uri="{FF2B5EF4-FFF2-40B4-BE49-F238E27FC236}">
                <a16:creationId xmlns:a16="http://schemas.microsoft.com/office/drawing/2014/main" id="{FD130E43-2C70-484E-A559-CEE21513E256}"/>
              </a:ext>
            </a:extLst>
          </p:cNvPr>
          <p:cNvSpPr txBox="1"/>
          <p:nvPr/>
        </p:nvSpPr>
        <p:spPr>
          <a:xfrm>
            <a:off x="780262" y="5197998"/>
            <a:ext cx="465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1400" dirty="0">
                <a:latin typeface="+mj-lt"/>
                <a:cs typeface="Segoe UI Semibold" panose="020B0702040204020203" pitchFamily="34" charset="0"/>
              </a:rPr>
              <a:t>10</a:t>
            </a:r>
          </a:p>
        </p:txBody>
      </p:sp>
      <p:pic>
        <p:nvPicPr>
          <p:cNvPr id="4098" name="Picture 2" descr="Activo - Iconos gratis de negocios y finanzas">
            <a:extLst>
              <a:ext uri="{FF2B5EF4-FFF2-40B4-BE49-F238E27FC236}">
                <a16:creationId xmlns:a16="http://schemas.microsoft.com/office/drawing/2014/main" id="{01C959F0-F3A9-48AF-926C-0B9689B30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422" y="3016524"/>
            <a:ext cx="2713919" cy="271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867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734259B-38F4-41A5-A24E-B900A091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14</a:t>
            </a:fld>
            <a:endParaRPr lang="es-ES" noProof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5CD807-76D4-48F2-8D0D-D0432C1A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46" y="333960"/>
            <a:ext cx="7276190" cy="26476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08DEEA0-F95B-4599-A189-3071F2EB8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731" y="3119510"/>
            <a:ext cx="7323809" cy="2723809"/>
          </a:xfrm>
          <a:prstGeom prst="rect">
            <a:avLst/>
          </a:prstGeom>
        </p:spPr>
      </p:pic>
      <p:sp>
        <p:nvSpPr>
          <p:cNvPr id="7" name="Marcador de número de diapositiva 1">
            <a:extLst>
              <a:ext uri="{FF2B5EF4-FFF2-40B4-BE49-F238E27FC236}">
                <a16:creationId xmlns:a16="http://schemas.microsoft.com/office/drawing/2014/main" id="{3DCFA114-CA60-427A-8B9A-08F48D9FA1DB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8" name="Marcador de número de diapositiva 4">
            <a:extLst>
              <a:ext uri="{FF2B5EF4-FFF2-40B4-BE49-F238E27FC236}">
                <a16:creationId xmlns:a16="http://schemas.microsoft.com/office/drawing/2014/main" id="{84A8DC21-B5FC-4B59-A3B2-DDBC893DCAF9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46D4845-CDCD-49CF-BA8F-C06461C40100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Picture 2" descr="vane">
            <a:extLst>
              <a:ext uri="{FF2B5EF4-FFF2-40B4-BE49-F238E27FC236}">
                <a16:creationId xmlns:a16="http://schemas.microsoft.com/office/drawing/2014/main" id="{26C4C4C7-4EA5-4CDC-8E0A-2288459FE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800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734259B-38F4-41A5-A24E-B900A091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15</a:t>
            </a:fld>
            <a:endParaRPr lang="es-ES" noProof="0"/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EB506031-C911-4177-98A0-955D5D5253DA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308B905E-D2A6-4B1B-A543-7F5979B2FAAE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C48C2EB-C20A-4C58-B6BC-E3B239DAA07B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Picture 2" descr="vane">
            <a:extLst>
              <a:ext uri="{FF2B5EF4-FFF2-40B4-BE49-F238E27FC236}">
                <a16:creationId xmlns:a16="http://schemas.microsoft.com/office/drawing/2014/main" id="{42462B68-D66A-4F2E-A17F-0A634D8D96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ABAC1D-58F9-42A1-B4F0-57A205D39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99" y="952304"/>
            <a:ext cx="8328130" cy="446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73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734259B-38F4-41A5-A24E-B900A091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16</a:t>
            </a:fld>
            <a:endParaRPr lang="es-ES" noProof="0"/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84842B03-17FA-48CB-A84B-D5D0124AE6AC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724C0445-1BC7-4DE3-9CD5-FE50168B2856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1DD4272-973B-48A9-BE4D-506F951CE0AF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Picture 2" descr="vane">
            <a:extLst>
              <a:ext uri="{FF2B5EF4-FFF2-40B4-BE49-F238E27FC236}">
                <a16:creationId xmlns:a16="http://schemas.microsoft.com/office/drawing/2014/main" id="{5EAEFB5D-DCED-4E3B-AE67-397065F45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B29D655-43E6-44DE-B711-0CE696D1E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10" y="952304"/>
            <a:ext cx="8874575" cy="40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75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734259B-38F4-41A5-A24E-B900A091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17</a:t>
            </a:fld>
            <a:endParaRPr lang="es-ES" noProof="0"/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6D614347-1A65-46CF-B194-884BBD846C74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192E1D0C-2DEC-469E-8711-E1F7F2CA259F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21C5DB9-ACDB-4D7D-B267-52946E28037A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Picture 2" descr="vane">
            <a:extLst>
              <a:ext uri="{FF2B5EF4-FFF2-40B4-BE49-F238E27FC236}">
                <a16:creationId xmlns:a16="http://schemas.microsoft.com/office/drawing/2014/main" id="{F55D59E5-FF66-4CAC-B652-C92BBA14E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C5FC528-C0CD-4E2E-85CD-99AFF8C0D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85" y="248546"/>
            <a:ext cx="7792046" cy="28756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6D9DD12-8CA3-40A4-9574-D8328378C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569" y="3429000"/>
            <a:ext cx="7409524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97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734259B-38F4-41A5-A24E-B900A091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18</a:t>
            </a:fld>
            <a:endParaRPr lang="es-ES" noProof="0"/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F1D284A4-D03D-4B7E-B0AB-870E09C6F589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6F5A538A-F66B-4C03-95F5-4AF8C43F2E8A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8287956-7A46-4F97-8D78-F0524A000C37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Picture 2" descr="vane">
            <a:extLst>
              <a:ext uri="{FF2B5EF4-FFF2-40B4-BE49-F238E27FC236}">
                <a16:creationId xmlns:a16="http://schemas.microsoft.com/office/drawing/2014/main" id="{F9062C14-7E3E-4CA8-A892-845BDC3DB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0B8B9E7-13A5-4794-9446-C1AF013F7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49" y="1052702"/>
            <a:ext cx="9288902" cy="410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42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734259B-38F4-41A5-A24E-B900A091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19</a:t>
            </a:fld>
            <a:endParaRPr lang="es-ES" noProof="0"/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BA2A761D-094F-4AA6-9BCF-A5CFA75D71CD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8E077434-1229-4FD5-B565-C4D2CECE088D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E84827-B233-4318-81BC-6DEC1491FBB9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Picture 2" descr="vane">
            <a:extLst>
              <a:ext uri="{FF2B5EF4-FFF2-40B4-BE49-F238E27FC236}">
                <a16:creationId xmlns:a16="http://schemas.microsoft.com/office/drawing/2014/main" id="{BF3181CC-68CE-4DE1-9F87-8FF9B5F74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8371AC7-03CB-4C6B-9AD7-64A2783C9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905" y="1129323"/>
            <a:ext cx="9239285" cy="364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0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FBA42-1890-4B2F-AAF0-1818AC21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INTEGRANTES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5553A5-DE6E-4DA2-AB7D-1E3D7044D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2</a:t>
            </a:fld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5EC1239-1E13-454F-8125-BD4C2E6FF290}"/>
              </a:ext>
            </a:extLst>
          </p:cNvPr>
          <p:cNvSpPr/>
          <p:nvPr/>
        </p:nvSpPr>
        <p:spPr>
          <a:xfrm>
            <a:off x="10930413" y="13648"/>
            <a:ext cx="1275234" cy="1248462"/>
          </a:xfrm>
          <a:prstGeom prst="rect">
            <a:avLst/>
          </a:prstGeom>
          <a:solidFill>
            <a:srgbClr val="000000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Picture 2" descr="vane">
            <a:extLst>
              <a:ext uri="{FF2B5EF4-FFF2-40B4-BE49-F238E27FC236}">
                <a16:creationId xmlns:a16="http://schemas.microsoft.com/office/drawing/2014/main" id="{85B24C5A-D20F-4D57-B957-63B0318F4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99774" y="0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7AEE12F-84DC-4A75-AEC6-362471C4D551}"/>
              </a:ext>
            </a:extLst>
          </p:cNvPr>
          <p:cNvSpPr/>
          <p:nvPr/>
        </p:nvSpPr>
        <p:spPr>
          <a:xfrm>
            <a:off x="1815152" y="2565780"/>
            <a:ext cx="1187355" cy="1310185"/>
          </a:xfrm>
          <a:prstGeom prst="rect">
            <a:avLst/>
          </a:prstGeom>
          <a:solidFill>
            <a:schemeClr val="bg1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2A94AE6-A6B3-4388-BDBC-144C80D96139}"/>
              </a:ext>
            </a:extLst>
          </p:cNvPr>
          <p:cNvSpPr txBox="1"/>
          <p:nvPr/>
        </p:nvSpPr>
        <p:spPr>
          <a:xfrm>
            <a:off x="1685497" y="4046541"/>
            <a:ext cx="1446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BENGOLEA SANCHEZ, ANDERSON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55DBD23-50CD-4138-88C3-C48DBEDD3531}"/>
              </a:ext>
            </a:extLst>
          </p:cNvPr>
          <p:cNvSpPr/>
          <p:nvPr/>
        </p:nvSpPr>
        <p:spPr>
          <a:xfrm>
            <a:off x="4260375" y="2565780"/>
            <a:ext cx="1187355" cy="1310185"/>
          </a:xfrm>
          <a:prstGeom prst="rect">
            <a:avLst/>
          </a:prstGeom>
          <a:solidFill>
            <a:schemeClr val="bg1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6029F64-3F4B-4830-B69D-9672DF24F233}"/>
              </a:ext>
            </a:extLst>
          </p:cNvPr>
          <p:cNvSpPr txBox="1"/>
          <p:nvPr/>
        </p:nvSpPr>
        <p:spPr>
          <a:xfrm>
            <a:off x="4130720" y="4046541"/>
            <a:ext cx="1446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CANCHO NINA, JORGE LUIS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C69833E-BD14-447F-8DFE-4F8274A01034}"/>
              </a:ext>
            </a:extLst>
          </p:cNvPr>
          <p:cNvSpPr/>
          <p:nvPr/>
        </p:nvSpPr>
        <p:spPr>
          <a:xfrm>
            <a:off x="6705598" y="2565780"/>
            <a:ext cx="1187355" cy="1310185"/>
          </a:xfrm>
          <a:prstGeom prst="rect">
            <a:avLst/>
          </a:prstGeom>
          <a:solidFill>
            <a:schemeClr val="bg1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18D671D-6EE2-4E13-85E1-A47B2FDCF47A}"/>
              </a:ext>
            </a:extLst>
          </p:cNvPr>
          <p:cNvSpPr txBox="1"/>
          <p:nvPr/>
        </p:nvSpPr>
        <p:spPr>
          <a:xfrm>
            <a:off x="6575943" y="4046541"/>
            <a:ext cx="1446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JIMENEZ NOLASCO, YULISSA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EC4E713-A80D-4F87-A4D5-25701A12F1CD}"/>
              </a:ext>
            </a:extLst>
          </p:cNvPr>
          <p:cNvSpPr/>
          <p:nvPr/>
        </p:nvSpPr>
        <p:spPr>
          <a:xfrm>
            <a:off x="9280474" y="2565780"/>
            <a:ext cx="1187355" cy="1310185"/>
          </a:xfrm>
          <a:prstGeom prst="rect">
            <a:avLst/>
          </a:prstGeom>
          <a:solidFill>
            <a:schemeClr val="bg1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B0464A5-77CA-4ADC-9E10-F8CF0A912DF1}"/>
              </a:ext>
            </a:extLst>
          </p:cNvPr>
          <p:cNvSpPr txBox="1"/>
          <p:nvPr/>
        </p:nvSpPr>
        <p:spPr>
          <a:xfrm>
            <a:off x="9150819" y="4046541"/>
            <a:ext cx="1446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ROSALES VIDAURRE, ALIZON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FE4CB3F-CC33-4509-976A-2B94BFEA5FFB}"/>
              </a:ext>
            </a:extLst>
          </p:cNvPr>
          <p:cNvSpPr txBox="1"/>
          <p:nvPr/>
        </p:nvSpPr>
        <p:spPr>
          <a:xfrm>
            <a:off x="4905073" y="6005015"/>
            <a:ext cx="3601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DOCENTE: PRADO SACCSA, FREDY</a:t>
            </a:r>
          </a:p>
        </p:txBody>
      </p:sp>
    </p:spTree>
    <p:extLst>
      <p:ext uri="{BB962C8B-B14F-4D97-AF65-F5344CB8AC3E}">
        <p14:creationId xmlns:p14="http://schemas.microsoft.com/office/powerpoint/2010/main" val="1636197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734259B-38F4-41A5-A24E-B900A091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20</a:t>
            </a:fld>
            <a:endParaRPr lang="es-ES" noProof="0"/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BA2A761D-094F-4AA6-9BCF-A5CFA75D71CD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8E077434-1229-4FD5-B565-C4D2CECE088D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E84827-B233-4318-81BC-6DEC1491FBB9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Picture 2" descr="vane">
            <a:extLst>
              <a:ext uri="{FF2B5EF4-FFF2-40B4-BE49-F238E27FC236}">
                <a16:creationId xmlns:a16="http://schemas.microsoft.com/office/drawing/2014/main" id="{BF3181CC-68CE-4DE1-9F87-8FF9B5F74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D58E0C9-96B9-42F9-AB75-70472E9E8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01" y="249766"/>
            <a:ext cx="7068478" cy="320536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6236D37-72E9-47FA-9A7E-6E09C4C24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005" y="3622140"/>
            <a:ext cx="7400000" cy="2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69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2D7E8-EDBD-4B55-ACC9-8D81536A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POLITICAS DE SEGURIDAD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8AFAB6-891C-49C8-9FCA-926836BBF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21</a:t>
            </a:fld>
            <a:endParaRPr lang="es-E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C21B708-98F4-4CC0-9B4D-32C2E0901BD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92" y="1872223"/>
            <a:ext cx="7564770" cy="40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EEFAD21-EEBB-4FEC-BD35-FDA0D77707EC}"/>
              </a:ext>
            </a:extLst>
          </p:cNvPr>
          <p:cNvSpPr/>
          <p:nvPr/>
        </p:nvSpPr>
        <p:spPr>
          <a:xfrm>
            <a:off x="11004645" y="31183"/>
            <a:ext cx="1201003" cy="1405186"/>
          </a:xfrm>
          <a:prstGeom prst="rect">
            <a:avLst/>
          </a:prstGeom>
          <a:solidFill>
            <a:srgbClr val="000000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Picture 2" descr="vane">
            <a:extLst>
              <a:ext uri="{FF2B5EF4-FFF2-40B4-BE49-F238E27FC236}">
                <a16:creationId xmlns:a16="http://schemas.microsoft.com/office/drawing/2014/main" id="{83B2CEF1-4E3B-437D-B42A-6CC0CF62B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91187" y="10278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961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274BCCC4-20FF-4F2F-B5EC-506C7EAA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87179"/>
            <a:ext cx="407988" cy="365125"/>
          </a:xfrm>
        </p:spPr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22</a:t>
            </a:fld>
            <a:endParaRPr lang="es-ES" noProof="0"/>
          </a:p>
        </p:txBody>
      </p:sp>
      <p:sp>
        <p:nvSpPr>
          <p:cNvPr id="6" name="Marcador de número de diapositiva 1">
            <a:extLst>
              <a:ext uri="{FF2B5EF4-FFF2-40B4-BE49-F238E27FC236}">
                <a16:creationId xmlns:a16="http://schemas.microsoft.com/office/drawing/2014/main" id="{1B5420C4-5586-43EC-B7AF-AA70E2D5023F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7" name="Marcador de número de diapositiva 4">
            <a:extLst>
              <a:ext uri="{FF2B5EF4-FFF2-40B4-BE49-F238E27FC236}">
                <a16:creationId xmlns:a16="http://schemas.microsoft.com/office/drawing/2014/main" id="{AF11A732-82AA-4B20-ABC5-CF52315F7BE1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C50B82E-09D3-4397-9FD7-5DC1AB9BD3B2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Picture 2" descr="vane">
            <a:extLst>
              <a:ext uri="{FF2B5EF4-FFF2-40B4-BE49-F238E27FC236}">
                <a16:creationId xmlns:a16="http://schemas.microsoft.com/office/drawing/2014/main" id="{2959BF12-0B05-4A75-8251-C9A792DE9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A980AFE-56F7-4A3C-85B0-1029E261E14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099" y="587179"/>
            <a:ext cx="8459802" cy="5270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9434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274BCCC4-20FF-4F2F-B5EC-506C7EAA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87179"/>
            <a:ext cx="407988" cy="365125"/>
          </a:xfrm>
        </p:spPr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23</a:t>
            </a:fld>
            <a:endParaRPr lang="es-ES" noProof="0"/>
          </a:p>
        </p:txBody>
      </p:sp>
      <p:sp>
        <p:nvSpPr>
          <p:cNvPr id="6" name="Marcador de número de diapositiva 1">
            <a:extLst>
              <a:ext uri="{FF2B5EF4-FFF2-40B4-BE49-F238E27FC236}">
                <a16:creationId xmlns:a16="http://schemas.microsoft.com/office/drawing/2014/main" id="{1B5420C4-5586-43EC-B7AF-AA70E2D5023F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7" name="Marcador de número de diapositiva 4">
            <a:extLst>
              <a:ext uri="{FF2B5EF4-FFF2-40B4-BE49-F238E27FC236}">
                <a16:creationId xmlns:a16="http://schemas.microsoft.com/office/drawing/2014/main" id="{AF11A732-82AA-4B20-ABC5-CF52315F7BE1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C50B82E-09D3-4397-9FD7-5DC1AB9BD3B2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Picture 2" descr="vane">
            <a:extLst>
              <a:ext uri="{FF2B5EF4-FFF2-40B4-BE49-F238E27FC236}">
                <a16:creationId xmlns:a16="http://schemas.microsoft.com/office/drawing/2014/main" id="{2959BF12-0B05-4A75-8251-C9A792DE9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E911C6-C188-4CE0-9059-DC52CA03B3A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372" y="587179"/>
            <a:ext cx="8703255" cy="5031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9843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274BCCC4-20FF-4F2F-B5EC-506C7EAA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87179"/>
            <a:ext cx="407988" cy="365125"/>
          </a:xfrm>
        </p:spPr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24</a:t>
            </a:fld>
            <a:endParaRPr lang="es-ES" noProof="0"/>
          </a:p>
        </p:txBody>
      </p:sp>
      <p:sp>
        <p:nvSpPr>
          <p:cNvPr id="6" name="Marcador de número de diapositiva 1">
            <a:extLst>
              <a:ext uri="{FF2B5EF4-FFF2-40B4-BE49-F238E27FC236}">
                <a16:creationId xmlns:a16="http://schemas.microsoft.com/office/drawing/2014/main" id="{1B5420C4-5586-43EC-B7AF-AA70E2D5023F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7" name="Marcador de número de diapositiva 4">
            <a:extLst>
              <a:ext uri="{FF2B5EF4-FFF2-40B4-BE49-F238E27FC236}">
                <a16:creationId xmlns:a16="http://schemas.microsoft.com/office/drawing/2014/main" id="{AF11A732-82AA-4B20-ABC5-CF52315F7BE1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C50B82E-09D3-4397-9FD7-5DC1AB9BD3B2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Picture 2" descr="vane">
            <a:extLst>
              <a:ext uri="{FF2B5EF4-FFF2-40B4-BE49-F238E27FC236}">
                <a16:creationId xmlns:a16="http://schemas.microsoft.com/office/drawing/2014/main" id="{2959BF12-0B05-4A75-8251-C9A792DE9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BF9181-8AD3-44BF-B6A6-B72DA410B3D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569" y="733108"/>
            <a:ext cx="8068862" cy="50845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4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274BCCC4-20FF-4F2F-B5EC-506C7EAA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87179"/>
            <a:ext cx="407988" cy="365125"/>
          </a:xfrm>
        </p:spPr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25</a:t>
            </a:fld>
            <a:endParaRPr lang="es-ES" noProof="0"/>
          </a:p>
        </p:txBody>
      </p:sp>
      <p:sp>
        <p:nvSpPr>
          <p:cNvPr id="6" name="Marcador de número de diapositiva 1">
            <a:extLst>
              <a:ext uri="{FF2B5EF4-FFF2-40B4-BE49-F238E27FC236}">
                <a16:creationId xmlns:a16="http://schemas.microsoft.com/office/drawing/2014/main" id="{1B5420C4-5586-43EC-B7AF-AA70E2D5023F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7" name="Marcador de número de diapositiva 4">
            <a:extLst>
              <a:ext uri="{FF2B5EF4-FFF2-40B4-BE49-F238E27FC236}">
                <a16:creationId xmlns:a16="http://schemas.microsoft.com/office/drawing/2014/main" id="{AF11A732-82AA-4B20-ABC5-CF52315F7BE1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C50B82E-09D3-4397-9FD7-5DC1AB9BD3B2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Picture 2" descr="vane">
            <a:extLst>
              <a:ext uri="{FF2B5EF4-FFF2-40B4-BE49-F238E27FC236}">
                <a16:creationId xmlns:a16="http://schemas.microsoft.com/office/drawing/2014/main" id="{2959BF12-0B05-4A75-8251-C9A792DE9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13A2E93-CE99-4AA3-AEAC-0E71989012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012" y="587179"/>
            <a:ext cx="7995976" cy="53365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001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274BCCC4-20FF-4F2F-B5EC-506C7EAA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87179"/>
            <a:ext cx="407988" cy="365125"/>
          </a:xfrm>
        </p:spPr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26</a:t>
            </a:fld>
            <a:endParaRPr lang="es-ES" noProof="0"/>
          </a:p>
        </p:txBody>
      </p:sp>
      <p:sp>
        <p:nvSpPr>
          <p:cNvPr id="6" name="Marcador de número de diapositiva 1">
            <a:extLst>
              <a:ext uri="{FF2B5EF4-FFF2-40B4-BE49-F238E27FC236}">
                <a16:creationId xmlns:a16="http://schemas.microsoft.com/office/drawing/2014/main" id="{1B5420C4-5586-43EC-B7AF-AA70E2D5023F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7" name="Marcador de número de diapositiva 4">
            <a:extLst>
              <a:ext uri="{FF2B5EF4-FFF2-40B4-BE49-F238E27FC236}">
                <a16:creationId xmlns:a16="http://schemas.microsoft.com/office/drawing/2014/main" id="{AF11A732-82AA-4B20-ABC5-CF52315F7BE1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C50B82E-09D3-4397-9FD7-5DC1AB9BD3B2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Picture 2" descr="vane">
            <a:extLst>
              <a:ext uri="{FF2B5EF4-FFF2-40B4-BE49-F238E27FC236}">
                <a16:creationId xmlns:a16="http://schemas.microsoft.com/office/drawing/2014/main" id="{2959BF12-0B05-4A75-8251-C9A792DE9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F66557F-9DE8-44EA-BD9F-80C9A340597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642" y="587179"/>
            <a:ext cx="8464716" cy="5098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5712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274BCCC4-20FF-4F2F-B5EC-506C7EAA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87179"/>
            <a:ext cx="407988" cy="365125"/>
          </a:xfrm>
        </p:spPr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27</a:t>
            </a:fld>
            <a:endParaRPr lang="es-ES" noProof="0"/>
          </a:p>
        </p:txBody>
      </p:sp>
      <p:sp>
        <p:nvSpPr>
          <p:cNvPr id="6" name="Marcador de número de diapositiva 1">
            <a:extLst>
              <a:ext uri="{FF2B5EF4-FFF2-40B4-BE49-F238E27FC236}">
                <a16:creationId xmlns:a16="http://schemas.microsoft.com/office/drawing/2014/main" id="{1B5420C4-5586-43EC-B7AF-AA70E2D5023F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7" name="Marcador de número de diapositiva 4">
            <a:extLst>
              <a:ext uri="{FF2B5EF4-FFF2-40B4-BE49-F238E27FC236}">
                <a16:creationId xmlns:a16="http://schemas.microsoft.com/office/drawing/2014/main" id="{AF11A732-82AA-4B20-ABC5-CF52315F7BE1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C50B82E-09D3-4397-9FD7-5DC1AB9BD3B2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Picture 2" descr="vane">
            <a:extLst>
              <a:ext uri="{FF2B5EF4-FFF2-40B4-BE49-F238E27FC236}">
                <a16:creationId xmlns:a16="http://schemas.microsoft.com/office/drawing/2014/main" id="{2959BF12-0B05-4A75-8251-C9A792DE9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4E83AB7-DEA1-4275-B71C-D65053786F5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807" y="587179"/>
            <a:ext cx="7974386" cy="5111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6020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274BCCC4-20FF-4F2F-B5EC-506C7EAA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87179"/>
            <a:ext cx="407988" cy="365125"/>
          </a:xfrm>
        </p:spPr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28</a:t>
            </a:fld>
            <a:endParaRPr lang="es-ES" noProof="0"/>
          </a:p>
        </p:txBody>
      </p:sp>
      <p:sp>
        <p:nvSpPr>
          <p:cNvPr id="6" name="Marcador de número de diapositiva 1">
            <a:extLst>
              <a:ext uri="{FF2B5EF4-FFF2-40B4-BE49-F238E27FC236}">
                <a16:creationId xmlns:a16="http://schemas.microsoft.com/office/drawing/2014/main" id="{1B5420C4-5586-43EC-B7AF-AA70E2D5023F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7" name="Marcador de número de diapositiva 4">
            <a:extLst>
              <a:ext uri="{FF2B5EF4-FFF2-40B4-BE49-F238E27FC236}">
                <a16:creationId xmlns:a16="http://schemas.microsoft.com/office/drawing/2014/main" id="{AF11A732-82AA-4B20-ABC5-CF52315F7BE1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C50B82E-09D3-4397-9FD7-5DC1AB9BD3B2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Picture 2" descr="vane">
            <a:extLst>
              <a:ext uri="{FF2B5EF4-FFF2-40B4-BE49-F238E27FC236}">
                <a16:creationId xmlns:a16="http://schemas.microsoft.com/office/drawing/2014/main" id="{2959BF12-0B05-4A75-8251-C9A792DE9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59993B5-EEDA-4106-BFB0-7537DEE5EA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137" y="587179"/>
            <a:ext cx="8517725" cy="5243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920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274BCCC4-20FF-4F2F-B5EC-506C7EAA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87179"/>
            <a:ext cx="407988" cy="365125"/>
          </a:xfrm>
        </p:spPr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29</a:t>
            </a:fld>
            <a:endParaRPr lang="es-ES" noProof="0"/>
          </a:p>
        </p:txBody>
      </p:sp>
      <p:sp>
        <p:nvSpPr>
          <p:cNvPr id="6" name="Marcador de número de diapositiva 1">
            <a:extLst>
              <a:ext uri="{FF2B5EF4-FFF2-40B4-BE49-F238E27FC236}">
                <a16:creationId xmlns:a16="http://schemas.microsoft.com/office/drawing/2014/main" id="{1B5420C4-5586-43EC-B7AF-AA70E2D5023F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7" name="Marcador de número de diapositiva 4">
            <a:extLst>
              <a:ext uri="{FF2B5EF4-FFF2-40B4-BE49-F238E27FC236}">
                <a16:creationId xmlns:a16="http://schemas.microsoft.com/office/drawing/2014/main" id="{AF11A732-82AA-4B20-ABC5-CF52315F7BE1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C50B82E-09D3-4397-9FD7-5DC1AB9BD3B2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Picture 2" descr="vane">
            <a:extLst>
              <a:ext uri="{FF2B5EF4-FFF2-40B4-BE49-F238E27FC236}">
                <a16:creationId xmlns:a16="http://schemas.microsoft.com/office/drawing/2014/main" id="{2959BF12-0B05-4A75-8251-C9A792DE9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2911E95-CBC4-4A52-A276-A5D1970956A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77" y="587179"/>
            <a:ext cx="8650245" cy="5257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6592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FB1900-342A-4886-B48E-1E874F49FC2D}"/>
              </a:ext>
            </a:extLst>
          </p:cNvPr>
          <p:cNvSpPr/>
          <p:nvPr/>
        </p:nvSpPr>
        <p:spPr>
          <a:xfrm>
            <a:off x="10916765" y="1084826"/>
            <a:ext cx="1275234" cy="1248462"/>
          </a:xfrm>
          <a:prstGeom prst="rect">
            <a:avLst/>
          </a:prstGeom>
          <a:solidFill>
            <a:schemeClr val="bg1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F19781-4C12-426F-9345-BAA7FD991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4" y="637897"/>
            <a:ext cx="7034362" cy="4268965"/>
          </a:xfrm>
        </p:spPr>
        <p:txBody>
          <a:bodyPr>
            <a:noAutofit/>
          </a:bodyPr>
          <a:lstStyle/>
          <a:p>
            <a:r>
              <a:rPr lang="es-ES" sz="5400" dirty="0"/>
              <a:t>Implementación de Sistema de Gestión de Seguridad de la Información al Colegio - “El Americano”</a:t>
            </a:r>
            <a:endParaRPr lang="es-PE" sz="5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9719A-E120-4FC0-859E-359805A84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t>3</a:t>
            </a:fld>
            <a:endParaRPr lang="es-ES" noProof="0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C411F14A-D7AA-44EB-A1E9-35D49663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886908" y="2499926"/>
            <a:ext cx="6101097" cy="3842578"/>
          </a:xfrm>
          <a:prstGeom prst="rect">
            <a:avLst/>
          </a:prstGeom>
        </p:spPr>
      </p:pic>
      <p:pic>
        <p:nvPicPr>
          <p:cNvPr id="7" name="Picture 2" descr="vane">
            <a:extLst>
              <a:ext uri="{FF2B5EF4-FFF2-40B4-BE49-F238E27FC236}">
                <a16:creationId xmlns:a16="http://schemas.microsoft.com/office/drawing/2014/main" id="{6FECE63E-2A6D-477F-9DA5-F1042D0D0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91187" y="10278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8BF86432-8F23-4505-A4EA-97E8B2F1D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432" y="4040441"/>
            <a:ext cx="1258797" cy="125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56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E871204-1CC5-4825-ACFF-CCC172AB4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30</a:t>
            </a:fld>
            <a:endParaRPr lang="es-ES" noProof="0"/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7D846352-5087-4F48-A6B5-0AE42063F17D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4" name="Marcador de número de diapositiva 1">
            <a:extLst>
              <a:ext uri="{FF2B5EF4-FFF2-40B4-BE49-F238E27FC236}">
                <a16:creationId xmlns:a16="http://schemas.microsoft.com/office/drawing/2014/main" id="{FECD811E-B0B3-43E1-BA58-91D8F71E17A3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C6EF38-0311-4491-9471-DADD09758784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EF6A5E0-1E69-48AF-96E5-3E71629EFBF2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Picture 2" descr="vane">
            <a:extLst>
              <a:ext uri="{FF2B5EF4-FFF2-40B4-BE49-F238E27FC236}">
                <a16:creationId xmlns:a16="http://schemas.microsoft.com/office/drawing/2014/main" id="{8914D97D-5F04-4FB8-8EC0-46FCB818D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84B32FC-1FD0-44C2-921E-FEA8CBBEB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141" y="236197"/>
            <a:ext cx="2749447" cy="5498894"/>
          </a:xfrm>
          <a:prstGeom prst="rect">
            <a:avLst/>
          </a:prstGeom>
        </p:spPr>
      </p:pic>
      <p:pic>
        <p:nvPicPr>
          <p:cNvPr id="13" name="Imagen 1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8E26862-7809-4C27-AA0B-B4115C53F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995" y="236197"/>
            <a:ext cx="2749447" cy="5498894"/>
          </a:xfrm>
          <a:prstGeom prst="rect">
            <a:avLst/>
          </a:prstGeom>
        </p:spPr>
      </p:pic>
      <p:pic>
        <p:nvPicPr>
          <p:cNvPr id="15" name="Imagen 1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EDCC1D7-AA58-45A4-A82C-961628059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429" y="236197"/>
            <a:ext cx="2749447" cy="54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88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E871204-1CC5-4825-ACFF-CCC172AB4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31</a:t>
            </a:fld>
            <a:endParaRPr lang="es-ES" noProof="0"/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7D846352-5087-4F48-A6B5-0AE42063F17D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4" name="Marcador de número de diapositiva 1">
            <a:extLst>
              <a:ext uri="{FF2B5EF4-FFF2-40B4-BE49-F238E27FC236}">
                <a16:creationId xmlns:a16="http://schemas.microsoft.com/office/drawing/2014/main" id="{FECD811E-B0B3-43E1-BA58-91D8F71E17A3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C6EF38-0311-4491-9471-DADD09758784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EF6A5E0-1E69-48AF-96E5-3E71629EFBF2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Picture 2" descr="vane">
            <a:extLst>
              <a:ext uri="{FF2B5EF4-FFF2-40B4-BE49-F238E27FC236}">
                <a16:creationId xmlns:a16="http://schemas.microsoft.com/office/drawing/2014/main" id="{8914D97D-5F04-4FB8-8EC0-46FCB818D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476875D-96F4-43D2-A874-B0ECA6878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153" y="424069"/>
            <a:ext cx="2650435" cy="5300870"/>
          </a:xfrm>
          <a:prstGeom prst="rect">
            <a:avLst/>
          </a:prstGeom>
        </p:spPr>
      </p:pic>
      <p:pic>
        <p:nvPicPr>
          <p:cNvPr id="9" name="Imagen 8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8E820F39-A320-4EC6-8182-A39C88157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275" y="424069"/>
            <a:ext cx="2650435" cy="530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40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A279451-82B5-4D84-9888-3C279830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32</a:t>
            </a:fld>
            <a:endParaRPr lang="es-ES" noProof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DD1FD8F-821C-47EF-8735-4DEED376B4D2}"/>
              </a:ext>
            </a:extLst>
          </p:cNvPr>
          <p:cNvSpPr txBox="1">
            <a:spLocks/>
          </p:cNvSpPr>
          <p:nvPr/>
        </p:nvSpPr>
        <p:spPr>
          <a:xfrm>
            <a:off x="762000" y="305678"/>
            <a:ext cx="10667998" cy="1002422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dirty="0">
                <a:solidFill>
                  <a:schemeClr val="accent1"/>
                </a:solidFill>
              </a:rPr>
              <a:t>CONTROL DE SEGURIDAD</a:t>
            </a:r>
          </a:p>
        </p:txBody>
      </p:sp>
      <p:sp>
        <p:nvSpPr>
          <p:cNvPr id="4" name="Marcador de número de diapositiva 1">
            <a:extLst>
              <a:ext uri="{FF2B5EF4-FFF2-40B4-BE49-F238E27FC236}">
                <a16:creationId xmlns:a16="http://schemas.microsoft.com/office/drawing/2014/main" id="{D03D53C6-1FEB-435B-B440-41EEE64859A1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6E74BB63-65F2-43E9-81AE-A1DCC42F9688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6" name="Marcador de número de diapositiva 1">
            <a:extLst>
              <a:ext uri="{FF2B5EF4-FFF2-40B4-BE49-F238E27FC236}">
                <a16:creationId xmlns:a16="http://schemas.microsoft.com/office/drawing/2014/main" id="{75D5C1FA-5D73-49F3-8A29-E324DA159FB1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7" name="Marcador de número de diapositiva 4">
            <a:extLst>
              <a:ext uri="{FF2B5EF4-FFF2-40B4-BE49-F238E27FC236}">
                <a16:creationId xmlns:a16="http://schemas.microsoft.com/office/drawing/2014/main" id="{B03587A6-7BCB-4329-8EC4-9E7BE9B17688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E1625E3-D392-4D30-ADAA-A65983C88624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Picture 2" descr="vane">
            <a:extLst>
              <a:ext uri="{FF2B5EF4-FFF2-40B4-BE49-F238E27FC236}">
                <a16:creationId xmlns:a16="http://schemas.microsoft.com/office/drawing/2014/main" id="{AA06BD3F-67B0-4D68-9525-0BA0525F3D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9C93184-FA6C-4948-B919-D6A0F77AD37B}"/>
              </a:ext>
            </a:extLst>
          </p:cNvPr>
          <p:cNvSpPr txBox="1"/>
          <p:nvPr/>
        </p:nvSpPr>
        <p:spPr>
          <a:xfrm>
            <a:off x="1232452" y="1951672"/>
            <a:ext cx="396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2800" dirty="0"/>
              <a:t>Encuestas</a:t>
            </a:r>
          </a:p>
          <a:p>
            <a:endParaRPr lang="es-PE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2800" dirty="0"/>
              <a:t>Mesa de ayuda</a:t>
            </a:r>
          </a:p>
          <a:p>
            <a:endParaRPr lang="es-PE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2800" dirty="0"/>
              <a:t>Aprobación de módulos</a:t>
            </a:r>
          </a:p>
        </p:txBody>
      </p:sp>
      <p:pic>
        <p:nvPicPr>
          <p:cNvPr id="15362" name="Picture 2" descr="Encuesta - Iconos gratis de márketing">
            <a:extLst>
              <a:ext uri="{FF2B5EF4-FFF2-40B4-BE49-F238E27FC236}">
                <a16:creationId xmlns:a16="http://schemas.microsoft.com/office/drawing/2014/main" id="{79A08D74-149C-49DC-8F48-6D3C8A083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087" y="1511919"/>
            <a:ext cx="2054087" cy="205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Soporte con iconos | Vector Gratis">
            <a:extLst>
              <a:ext uri="{FF2B5EF4-FFF2-40B4-BE49-F238E27FC236}">
                <a16:creationId xmlns:a16="http://schemas.microsoft.com/office/drawing/2014/main" id="{323C2DA9-3571-49FD-BC03-705A93F6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988" y="2227178"/>
            <a:ext cx="267765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Iconos de computadora, icono de módulo, ángulo, logo, marca png | PNGWing">
            <a:extLst>
              <a:ext uri="{FF2B5EF4-FFF2-40B4-BE49-F238E27FC236}">
                <a16:creationId xmlns:a16="http://schemas.microsoft.com/office/drawing/2014/main" id="{C5F3777A-19F6-4937-9C3F-16CFC7D4E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522" y1="30800" x2="51522" y2="30800"/>
                        <a14:foregroundMark x1="35761" y1="37600" x2="35761" y2="37600"/>
                        <a14:foregroundMark x1="64239" y1="35400" x2="64239" y2="35400"/>
                        <a14:foregroundMark x1="67826" y1="64600" x2="67826" y2="64600"/>
                        <a14:foregroundMark x1="52717" y1="82600" x2="52717" y2="82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71" t="3322" r="21871" b="5409"/>
          <a:stretch/>
        </p:blipFill>
        <p:spPr bwMode="auto">
          <a:xfrm>
            <a:off x="4861804" y="3769825"/>
            <a:ext cx="2676651" cy="236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699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DB133F-C9E1-4D7D-8BBA-47C08A85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33</a:t>
            </a:fld>
            <a:endParaRPr lang="es-ES" noProof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23CC4AF-6830-474B-88A2-B5F044BFC8C2}"/>
              </a:ext>
            </a:extLst>
          </p:cNvPr>
          <p:cNvSpPr txBox="1">
            <a:spLocks/>
          </p:cNvSpPr>
          <p:nvPr/>
        </p:nvSpPr>
        <p:spPr bwMode="ltGray">
          <a:xfrm>
            <a:off x="798383" y="451093"/>
            <a:ext cx="6195391" cy="1002422"/>
          </a:xfrm>
          <a:prstGeom prst="rect">
            <a:avLst/>
          </a:prstGeom>
        </p:spPr>
        <p:txBody>
          <a:bodyPr rtlCol="0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dirty="0"/>
              <a:t>CONCLUSIONES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761368CB-BBE4-40D3-AC3B-995B5D8769D4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C747777-D6BE-47D3-BEF5-7796974BA7EF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Picture 2" descr="vane">
            <a:extLst>
              <a:ext uri="{FF2B5EF4-FFF2-40B4-BE49-F238E27FC236}">
                <a16:creationId xmlns:a16="http://schemas.microsoft.com/office/drawing/2014/main" id="{10ED17FA-CA74-4638-A1D9-A01B79FEC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5531489-213F-4214-ACEB-EFCB29692B57}"/>
              </a:ext>
            </a:extLst>
          </p:cNvPr>
          <p:cNvSpPr txBox="1">
            <a:spLocks/>
          </p:cNvSpPr>
          <p:nvPr/>
        </p:nvSpPr>
        <p:spPr bwMode="ltGray">
          <a:xfrm>
            <a:off x="5367131" y="2681768"/>
            <a:ext cx="6071864" cy="1002422"/>
          </a:xfrm>
          <a:prstGeom prst="rect">
            <a:avLst/>
          </a:prstGeom>
        </p:spPr>
        <p:txBody>
          <a:bodyPr rtlCol="0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RECOMENDACIONES</a:t>
            </a:r>
          </a:p>
        </p:txBody>
      </p:sp>
      <p:pic>
        <p:nvPicPr>
          <p:cNvPr id="5122" name="Picture 2" descr="Conclusiones png imágenes | PNGWing">
            <a:extLst>
              <a:ext uri="{FF2B5EF4-FFF2-40B4-BE49-F238E27FC236}">
                <a16:creationId xmlns:a16="http://schemas.microsoft.com/office/drawing/2014/main" id="{5E72FD0C-8F74-4A33-8D7C-25A8D2666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53" b="98698" l="8696" r="90000">
                        <a14:foregroundMark x1="8913" y1="32422" x2="8913" y2="32422"/>
                        <a14:foregroundMark x1="8913" y1="31510" x2="8913" y2="31510"/>
                        <a14:foregroundMark x1="47391" y1="65885" x2="47391" y2="65885"/>
                        <a14:foregroundMark x1="47391" y1="65755" x2="47391" y2="65755"/>
                        <a14:foregroundMark x1="46739" y1="65755" x2="46739" y2="65755"/>
                        <a14:foregroundMark x1="45543" y1="90234" x2="45543" y2="90234"/>
                        <a14:foregroundMark x1="45543" y1="91146" x2="45543" y2="91146"/>
                        <a14:foregroundMark x1="60217" y1="91406" x2="60217" y2="91406"/>
                        <a14:foregroundMark x1="60978" y1="93099" x2="60978" y2="93099"/>
                        <a14:foregroundMark x1="72065" y1="93750" x2="72065" y2="93750"/>
                        <a14:foregroundMark x1="73696" y1="98698" x2="73696" y2="98698"/>
                        <a14:foregroundMark x1="21413" y1="80208" x2="21413" y2="80208"/>
                        <a14:foregroundMark x1="53043" y1="12500" x2="53043" y2="12500"/>
                        <a14:foregroundMark x1="56413" y1="13932" x2="56413" y2="13932"/>
                        <a14:foregroundMark x1="63696" y1="15495" x2="63696" y2="15495"/>
                        <a14:foregroundMark x1="52391" y1="11589" x2="52391" y2="11589"/>
                        <a14:foregroundMark x1="42065" y1="10026" x2="42065" y2="10026"/>
                        <a14:foregroundMark x1="35978" y1="8333" x2="35978" y2="8333"/>
                        <a14:foregroundMark x1="36087" y1="3646" x2="36087" y2="3646"/>
                        <a14:foregroundMark x1="35761" y1="1953" x2="35761" y2="1953"/>
                        <a14:foregroundMark x1="83370" y1="18359" x2="83370" y2="18359"/>
                        <a14:foregroundMark x1="83043" y1="12500" x2="83043" y2="12500"/>
                        <a14:foregroundMark x1="54565" y1="84896" x2="54565" y2="84896"/>
                        <a14:foregroundMark x1="26413" y1="77083" x2="26413" y2="77083"/>
                        <a14:foregroundMark x1="35543" y1="80729" x2="35543" y2="80729"/>
                        <a14:foregroundMark x1="40217" y1="72135" x2="40217" y2="72135"/>
                        <a14:foregroundMark x1="55217" y1="68750" x2="55217" y2="68750"/>
                        <a14:foregroundMark x1="46957" y1="66146" x2="46957" y2="66146"/>
                        <a14:foregroundMark x1="46957" y1="66146" x2="46957" y2="66146"/>
                        <a14:foregroundMark x1="46957" y1="66146" x2="46957" y2="66146"/>
                        <a14:foregroundMark x1="46957" y1="66146" x2="46957" y2="66146"/>
                        <a14:foregroundMark x1="46087" y1="84505" x2="46087" y2="84505"/>
                        <a14:foregroundMark x1="46630" y1="92578" x2="46630" y2="925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156" y="3684190"/>
            <a:ext cx="2389813" cy="199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nclusiones Y Recomendaciones Png Transparent Images – Free PNG Images  Vector, PSD, Clipart, Templates">
            <a:extLst>
              <a:ext uri="{FF2B5EF4-FFF2-40B4-BE49-F238E27FC236}">
                <a16:creationId xmlns:a16="http://schemas.microsoft.com/office/drawing/2014/main" id="{7648FD25-429B-4B58-82E8-B51FD605B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063" y="1453515"/>
            <a:ext cx="2930434" cy="28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458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734259B-38F4-41A5-A24E-B900A091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34</a:t>
            </a:fld>
            <a:endParaRPr lang="es-ES" noProof="0"/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BA2A761D-094F-4AA6-9BCF-A5CFA75D71CD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34</a:t>
            </a:fld>
            <a:endParaRPr lang="es-ES"/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8E077434-1229-4FD5-B565-C4D2CECE088D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34</a:t>
            </a:fld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E84827-B233-4318-81BC-6DEC1491FBB9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Picture 2" descr="vane">
            <a:extLst>
              <a:ext uri="{FF2B5EF4-FFF2-40B4-BE49-F238E27FC236}">
                <a16:creationId xmlns:a16="http://schemas.microsoft.com/office/drawing/2014/main" id="{BF3181CC-68CE-4DE1-9F87-8FF9B5F74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1D2289E-E6FF-4EA2-ABFB-12B6E6783D37}"/>
              </a:ext>
            </a:extLst>
          </p:cNvPr>
          <p:cNvSpPr/>
          <p:nvPr/>
        </p:nvSpPr>
        <p:spPr>
          <a:xfrm>
            <a:off x="3808739" y="2705725"/>
            <a:ext cx="457452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487281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75EBA-C0BB-4720-82B1-106E33686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2" y="557784"/>
            <a:ext cx="4042012" cy="4956048"/>
          </a:xfrm>
        </p:spPr>
        <p:txBody>
          <a:bodyPr/>
          <a:lstStyle/>
          <a:p>
            <a:r>
              <a:rPr lang="es-PE" dirty="0"/>
              <a:t>ANALÍSIS SITUACIONAL DEL COLEGIO “EL AMERICANO”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B31C187-FA25-494C-96C1-D26316D6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4</a:t>
            </a:fld>
            <a:endParaRPr lang="es-ES" noProof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1160EA0-25FD-4F85-A1A8-E10F154B740E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742" y="2481408"/>
            <a:ext cx="3831336" cy="192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FB804315-D15F-478D-9057-2EC9E31D8F65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9" y="557784"/>
            <a:ext cx="3831336" cy="19236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C07E4AB-1BC8-4583-BB74-D0AAF17A64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40" y="4405032"/>
            <a:ext cx="3831336" cy="192362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7B47120-8A88-484C-BBF1-3EF9E5653309}"/>
              </a:ext>
            </a:extLst>
          </p:cNvPr>
          <p:cNvSpPr txBox="1"/>
          <p:nvPr/>
        </p:nvSpPr>
        <p:spPr>
          <a:xfrm>
            <a:off x="2109316" y="4612943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b="1" dirty="0"/>
              <a:t>1950</a:t>
            </a:r>
          </a:p>
        </p:txBody>
      </p:sp>
      <p:sp>
        <p:nvSpPr>
          <p:cNvPr id="10" name="Marcador de número de diapositiva 4">
            <a:extLst>
              <a:ext uri="{FF2B5EF4-FFF2-40B4-BE49-F238E27FC236}">
                <a16:creationId xmlns:a16="http://schemas.microsoft.com/office/drawing/2014/main" id="{3812AC9A-3E27-47CA-9F26-A81F8504B5DC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E0ABE50-12D7-45D4-8134-5B792EDCE2A0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Picture 2" descr="vane">
            <a:extLst>
              <a:ext uri="{FF2B5EF4-FFF2-40B4-BE49-F238E27FC236}">
                <a16:creationId xmlns:a16="http://schemas.microsoft.com/office/drawing/2014/main" id="{0D6667F6-2DCE-4EEE-81D1-CB39F3ABB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499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4A8B91-8FA4-4D09-955E-B5E31C78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5</a:t>
            </a:fld>
            <a:endParaRPr lang="es-ES" noProof="0"/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09540FBC-56B4-493E-9A66-CF596DB59571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67C2293-AEBD-49F7-BE83-892B3B3D9395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" name="Picture 2" descr="vane">
            <a:extLst>
              <a:ext uri="{FF2B5EF4-FFF2-40B4-BE49-F238E27FC236}">
                <a16:creationId xmlns:a16="http://schemas.microsoft.com/office/drawing/2014/main" id="{49AB9065-DCB0-4F5D-B4D5-910E7E808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mbo 18">
            <a:extLst>
              <a:ext uri="{FF2B5EF4-FFF2-40B4-BE49-F238E27FC236}">
                <a16:creationId xmlns:a16="http://schemas.microsoft.com/office/drawing/2014/main" id="{84B6EA9F-A66B-4418-9997-4B080DF539CD}"/>
              </a:ext>
            </a:extLst>
          </p:cNvPr>
          <p:cNvSpPr/>
          <p:nvPr/>
        </p:nvSpPr>
        <p:spPr>
          <a:xfrm>
            <a:off x="2339179" y="1238910"/>
            <a:ext cx="1266092" cy="1215566"/>
          </a:xfrm>
          <a:prstGeom prst="diamond">
            <a:avLst/>
          </a:prstGeom>
          <a:solidFill>
            <a:srgbClr val="000000"/>
          </a:solidFill>
          <a:ln w="12700" cap="flat" cmpd="sng" algn="ctr">
            <a:solidFill>
              <a:srgbClr val="00194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 panose="020B0504020202020204" pitchFamily="34" charset="0"/>
            </a:endParaRPr>
          </a:p>
        </p:txBody>
      </p:sp>
      <p:pic>
        <p:nvPicPr>
          <p:cNvPr id="20" name="Gráfico 17" descr="Buena idea con relleno sólido">
            <a:extLst>
              <a:ext uri="{FF2B5EF4-FFF2-40B4-BE49-F238E27FC236}">
                <a16:creationId xmlns:a16="http://schemas.microsoft.com/office/drawing/2014/main" id="{868249A7-13E9-4042-94C8-40AA15E3A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9770" y="1502034"/>
            <a:ext cx="668215" cy="668215"/>
          </a:xfrm>
          <a:prstGeom prst="rect">
            <a:avLst/>
          </a:prstGeom>
          <a:effectLst/>
        </p:spPr>
      </p:pic>
      <p:sp>
        <p:nvSpPr>
          <p:cNvPr id="21" name="Rombo 20">
            <a:extLst>
              <a:ext uri="{FF2B5EF4-FFF2-40B4-BE49-F238E27FC236}">
                <a16:creationId xmlns:a16="http://schemas.microsoft.com/office/drawing/2014/main" id="{930DDAED-F9E8-490B-9A1A-8CB8503AE899}"/>
              </a:ext>
            </a:extLst>
          </p:cNvPr>
          <p:cNvSpPr/>
          <p:nvPr/>
        </p:nvSpPr>
        <p:spPr>
          <a:xfrm>
            <a:off x="5462954" y="1246588"/>
            <a:ext cx="1266092" cy="1215566"/>
          </a:xfrm>
          <a:prstGeom prst="diamond">
            <a:avLst/>
          </a:prstGeom>
          <a:solidFill>
            <a:srgbClr val="000000"/>
          </a:solidFill>
          <a:ln w="12700" cap="flat" cmpd="sng" algn="ctr">
            <a:solidFill>
              <a:srgbClr val="00194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 panose="020B0504020202020204" pitchFamily="34" charset="0"/>
            </a:endParaRPr>
          </a:p>
        </p:txBody>
      </p:sp>
      <p:sp>
        <p:nvSpPr>
          <p:cNvPr id="22" name="Rombo 21">
            <a:extLst>
              <a:ext uri="{FF2B5EF4-FFF2-40B4-BE49-F238E27FC236}">
                <a16:creationId xmlns:a16="http://schemas.microsoft.com/office/drawing/2014/main" id="{076D8F0B-1372-415B-954D-D887E4F7D733}"/>
              </a:ext>
            </a:extLst>
          </p:cNvPr>
          <p:cNvSpPr/>
          <p:nvPr/>
        </p:nvSpPr>
        <p:spPr>
          <a:xfrm>
            <a:off x="8586729" y="1228358"/>
            <a:ext cx="1266092" cy="1215566"/>
          </a:xfrm>
          <a:prstGeom prst="diamond">
            <a:avLst/>
          </a:prstGeom>
          <a:solidFill>
            <a:srgbClr val="000000"/>
          </a:solidFill>
          <a:ln w="12700" cap="flat" cmpd="sng" algn="ctr">
            <a:solidFill>
              <a:srgbClr val="00194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 panose="020B0504020202020204" pitchFamily="34" charset="0"/>
            </a:endParaRPr>
          </a:p>
        </p:txBody>
      </p:sp>
      <p:pic>
        <p:nvPicPr>
          <p:cNvPr id="23" name="Gráfico 21" descr="Ojo con relleno sólido">
            <a:extLst>
              <a:ext uri="{FF2B5EF4-FFF2-40B4-BE49-F238E27FC236}">
                <a16:creationId xmlns:a16="http://schemas.microsoft.com/office/drawing/2014/main" id="{7C73023B-B319-4E14-B31F-FA734F7EF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1119" y="1481812"/>
            <a:ext cx="729762" cy="729762"/>
          </a:xfrm>
          <a:prstGeom prst="rect">
            <a:avLst/>
          </a:prstGeom>
          <a:effectLst/>
        </p:spPr>
      </p:pic>
      <p:pic>
        <p:nvPicPr>
          <p:cNvPr id="24" name="Gráfico 23" descr="Marca de insignia1 con relleno sólido">
            <a:extLst>
              <a:ext uri="{FF2B5EF4-FFF2-40B4-BE49-F238E27FC236}">
                <a16:creationId xmlns:a16="http://schemas.microsoft.com/office/drawing/2014/main" id="{4ECFA7FB-A8D8-40EC-9A20-4034C387C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3155" y="1530073"/>
            <a:ext cx="633240" cy="63324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BD2CCA1-CEF6-4E48-8017-B817B5EBC36B}"/>
              </a:ext>
            </a:extLst>
          </p:cNvPr>
          <p:cNvSpPr txBox="1"/>
          <p:nvPr/>
        </p:nvSpPr>
        <p:spPr>
          <a:xfrm>
            <a:off x="2001554" y="3203572"/>
            <a:ext cx="19413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</a:rPr>
              <a:t>Formar líderes emprendedores con valores morales y el respeto a Dios.</a:t>
            </a:r>
            <a:endParaRPr kumimoji="0" lang="es-P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 panose="020B05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155C5A4-3527-45E7-82A2-0230CA9415C5}"/>
              </a:ext>
            </a:extLst>
          </p:cNvPr>
          <p:cNvSpPr txBox="1"/>
          <p:nvPr/>
        </p:nvSpPr>
        <p:spPr>
          <a:xfrm>
            <a:off x="5125329" y="3203572"/>
            <a:ext cx="19413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</a:rPr>
              <a:t>Tenemos como visión poder expandirnos y ser el mejor colegio de San Juan de Lurigancho.</a:t>
            </a:r>
            <a:endParaRPr kumimoji="0" lang="es-P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 panose="020B0504020202020204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6C70485-7BD9-4F7E-8048-941F7C7C89AA}"/>
              </a:ext>
            </a:extLst>
          </p:cNvPr>
          <p:cNvSpPr txBox="1"/>
          <p:nvPr/>
        </p:nvSpPr>
        <p:spPr>
          <a:xfrm>
            <a:off x="8249478" y="3203572"/>
            <a:ext cx="2126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</a:rPr>
              <a:t>Excelencia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</a:rPr>
              <a:t>Innovación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</a:rPr>
              <a:t>Competitividad</a:t>
            </a:r>
            <a:endParaRPr kumimoji="0" lang="es-P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 panose="020B0504020202020204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0086506-CC72-4418-BAC5-1BE3BE8E7075}"/>
              </a:ext>
            </a:extLst>
          </p:cNvPr>
          <p:cNvSpPr txBox="1"/>
          <p:nvPr/>
        </p:nvSpPr>
        <p:spPr>
          <a:xfrm>
            <a:off x="2001180" y="2625751"/>
            <a:ext cx="194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i="0" dirty="0">
                <a:solidFill>
                  <a:srgbClr val="000000"/>
                </a:solidFill>
                <a:effectLst/>
                <a:latin typeface="Avenir Next LT Pro" panose="020B0504020202020204" pitchFamily="34" charset="0"/>
                <a:ea typeface="Batang" panose="02030600000101010101" pitchFamily="18" charset="-127"/>
              </a:rPr>
              <a:t>MISIÓN</a:t>
            </a:r>
            <a:endParaRPr lang="es-PE" b="1" dirty="0">
              <a:solidFill>
                <a:srgbClr val="000000"/>
              </a:solidFill>
              <a:latin typeface="Avenir Next LT Pro" panose="020B0504020202020204" pitchFamily="34" charset="0"/>
              <a:ea typeface="Batang" panose="02030600000101010101" pitchFamily="18" charset="-127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CA5CE18-697D-4378-9CCD-A4D7B8DD6657}"/>
              </a:ext>
            </a:extLst>
          </p:cNvPr>
          <p:cNvSpPr txBox="1"/>
          <p:nvPr/>
        </p:nvSpPr>
        <p:spPr>
          <a:xfrm>
            <a:off x="5125329" y="2628709"/>
            <a:ext cx="194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dirty="0">
                <a:solidFill>
                  <a:srgbClr val="000000"/>
                </a:solidFill>
                <a:latin typeface="Avenir Next LT Pro" panose="020B0504020202020204" pitchFamily="34" charset="0"/>
                <a:ea typeface="Batang" panose="02030600000101010101" pitchFamily="18" charset="-127"/>
              </a:rPr>
              <a:t>VISIÓN</a:t>
            </a:r>
            <a:endParaRPr lang="es-PE" b="1" dirty="0">
              <a:solidFill>
                <a:srgbClr val="000000"/>
              </a:solidFill>
              <a:latin typeface="Avenir Next LT Pro" panose="020B0504020202020204" pitchFamily="34" charset="0"/>
              <a:ea typeface="Batang" panose="02030600000101010101" pitchFamily="18" charset="-127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EAE496A-8FD2-45B3-BECE-84723080B246}"/>
              </a:ext>
            </a:extLst>
          </p:cNvPr>
          <p:cNvSpPr txBox="1"/>
          <p:nvPr/>
        </p:nvSpPr>
        <p:spPr>
          <a:xfrm>
            <a:off x="8249478" y="2625751"/>
            <a:ext cx="194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i="0" dirty="0">
                <a:solidFill>
                  <a:srgbClr val="000000"/>
                </a:solidFill>
                <a:effectLst/>
                <a:latin typeface="Avenir Next LT Pro" panose="020B0504020202020204" pitchFamily="34" charset="0"/>
                <a:ea typeface="Batang" panose="02030600000101010101" pitchFamily="18" charset="-127"/>
              </a:rPr>
              <a:t>VALORES</a:t>
            </a:r>
            <a:endParaRPr lang="es-PE" b="1" dirty="0">
              <a:solidFill>
                <a:srgbClr val="000000"/>
              </a:solidFill>
              <a:latin typeface="Avenir Next LT Pro" panose="020B0504020202020204" pitchFamily="34" charset="0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30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734259B-38F4-41A5-A24E-B900A091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6</a:t>
            </a:fld>
            <a:endParaRPr lang="es-ES" noProof="0"/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BA2A761D-094F-4AA6-9BCF-A5CFA75D71CD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8E077434-1229-4FD5-B565-C4D2CECE088D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E84827-B233-4318-81BC-6DEC1491FBB9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Picture 2" descr="vane">
            <a:extLst>
              <a:ext uri="{FF2B5EF4-FFF2-40B4-BE49-F238E27FC236}">
                <a16:creationId xmlns:a16="http://schemas.microsoft.com/office/drawing/2014/main" id="{BF3181CC-68CE-4DE1-9F87-8FF9B5F74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6E7A74B-D896-4842-92CB-86E0D7BE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53" y="435448"/>
            <a:ext cx="7154012" cy="18806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05F81AB-54A8-4DEE-8213-01BF27131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490" y="2592726"/>
            <a:ext cx="5619048" cy="3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83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3AFC0A-E6A0-4825-A83D-42775797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7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483DA20-2940-4E0B-B7D5-8BC4298406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" t="1484" r="4046" b="1625"/>
          <a:stretch/>
        </p:blipFill>
        <p:spPr bwMode="auto">
          <a:xfrm>
            <a:off x="4511761" y="587179"/>
            <a:ext cx="6195269" cy="510889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8EF4896-C38F-41E8-A534-F0E4BF07D3BD}"/>
              </a:ext>
            </a:extLst>
          </p:cNvPr>
          <p:cNvSpPr txBox="1"/>
          <p:nvPr/>
        </p:nvSpPr>
        <p:spPr>
          <a:xfrm>
            <a:off x="818388" y="1297146"/>
            <a:ext cx="20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PE" dirty="0"/>
              <a:t>ORGANIGRAMA</a:t>
            </a:r>
          </a:p>
        </p:txBody>
      </p:sp>
      <p:sp>
        <p:nvSpPr>
          <p:cNvPr id="8" name="Marcador de número de diapositiva 4">
            <a:extLst>
              <a:ext uri="{FF2B5EF4-FFF2-40B4-BE49-F238E27FC236}">
                <a16:creationId xmlns:a16="http://schemas.microsoft.com/office/drawing/2014/main" id="{F9198695-9C75-4F16-9CD5-0889C7FCF5C2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920564C-5844-4DBE-8077-FCA058679F99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Picture 2" descr="vane">
            <a:extLst>
              <a:ext uri="{FF2B5EF4-FFF2-40B4-BE49-F238E27FC236}">
                <a16:creationId xmlns:a16="http://schemas.microsoft.com/office/drawing/2014/main" id="{479E8DAB-9CB6-4D96-AF54-E79D862AE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Organigrama - Iconos gratis de negocio">
            <a:extLst>
              <a:ext uri="{FF2B5EF4-FFF2-40B4-BE49-F238E27FC236}">
                <a16:creationId xmlns:a16="http://schemas.microsoft.com/office/drawing/2014/main" id="{C09DCE79-56FD-4101-9307-58CDBD7D0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88" y="2205646"/>
            <a:ext cx="2822713" cy="282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402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69061B-93AF-4A3E-9D95-D1F4A2B9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400" y="336211"/>
            <a:ext cx="5105400" cy="684633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es-ES" dirty="0"/>
              <a:t>ANÁLISIS </a:t>
            </a:r>
            <a:br>
              <a:rPr lang="es-ES" dirty="0"/>
            </a:br>
            <a:r>
              <a:rPr lang="es-ES" dirty="0"/>
              <a:t>SITUACIONAL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957AAF-C78F-46C2-9727-8076925CD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0386" y="1899834"/>
            <a:ext cx="4695211" cy="4715899"/>
          </a:xfrm>
        </p:spPr>
        <p:txBody>
          <a:bodyPr rtlCol="0">
            <a:noAutofit/>
          </a:bodyPr>
          <a:lstStyle/>
          <a:p>
            <a:pPr marL="0" lvl="0" indent="0" rtl="0">
              <a:lnSpc>
                <a:spcPct val="100000"/>
              </a:lnSpc>
              <a:spcAft>
                <a:spcPts val="1200"/>
              </a:spcAft>
              <a:buNone/>
            </a:pPr>
            <a:r>
              <a:rPr lang="es-ES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Situación política</a:t>
            </a:r>
            <a:endParaRPr lang="es-ES" sz="7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 rtl="0">
              <a:lnSpc>
                <a:spcPct val="100000"/>
              </a:lnSpc>
              <a:spcAft>
                <a:spcPts val="1200"/>
              </a:spcAft>
              <a:buNone/>
            </a:pPr>
            <a:r>
              <a:rPr lang="es-ES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Situación económica y social</a:t>
            </a:r>
          </a:p>
          <a:p>
            <a:pPr marL="0" lvl="0" indent="0" rtl="0">
              <a:lnSpc>
                <a:spcPct val="100000"/>
              </a:lnSpc>
              <a:spcAft>
                <a:spcPts val="1200"/>
              </a:spcAft>
              <a:buNone/>
            </a:pPr>
            <a:r>
              <a:rPr lang="es-ES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Situación tecnológica</a:t>
            </a:r>
          </a:p>
          <a:p>
            <a:pPr marL="0" lvl="0" indent="0" rtl="0">
              <a:lnSpc>
                <a:spcPct val="100000"/>
              </a:lnSpc>
              <a:spcAft>
                <a:spcPts val="1200"/>
              </a:spcAft>
              <a:buNone/>
            </a:pPr>
            <a:r>
              <a:rPr lang="es-ES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Situación legal y regulatoria</a:t>
            </a:r>
          </a:p>
          <a:p>
            <a:pPr marL="0" lvl="0" indent="0" rtl="0">
              <a:lnSpc>
                <a:spcPct val="100000"/>
              </a:lnSpc>
              <a:spcAft>
                <a:spcPts val="1200"/>
              </a:spcAft>
              <a:buNone/>
            </a:pPr>
            <a:r>
              <a:rPr lang="es-ES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Entorno competitivo</a:t>
            </a:r>
          </a:p>
          <a:p>
            <a:pPr marL="0" lvl="0" indent="0" rtl="0">
              <a:lnSpc>
                <a:spcPct val="100000"/>
              </a:lnSpc>
              <a:spcAft>
                <a:spcPts val="1200"/>
              </a:spcAft>
              <a:buNone/>
            </a:pPr>
            <a:r>
              <a:rPr lang="es-ES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Relación con clientes actuales y potenciales</a:t>
            </a:r>
          </a:p>
          <a:p>
            <a:pPr marL="0" lvl="0" indent="0" rtl="0">
              <a:lnSpc>
                <a:spcPct val="100000"/>
              </a:lnSpc>
              <a:spcAft>
                <a:spcPts val="1200"/>
              </a:spcAft>
              <a:buNone/>
            </a:pPr>
            <a:r>
              <a:rPr lang="es-ES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Relación con proveedores actuales y potenciales</a:t>
            </a:r>
          </a:p>
        </p:txBody>
      </p:sp>
      <p:sp>
        <p:nvSpPr>
          <p:cNvPr id="4" name="Rectángulo: Esquinas redondeadas 3" descr="elemento decorativo">
            <a:extLst>
              <a:ext uri="{FF2B5EF4-FFF2-40B4-BE49-F238E27FC236}">
                <a16:creationId xmlns:a16="http://schemas.microsoft.com/office/drawing/2014/main" id="{4C055D10-5B53-4AB5-B108-CAEA2CCD7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06098" y="2214583"/>
            <a:ext cx="3833906" cy="2611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7" name="Rectángulo: Esquinas redondeadas 6" descr="elemento decorativo">
            <a:extLst>
              <a:ext uri="{FF2B5EF4-FFF2-40B4-BE49-F238E27FC236}">
                <a16:creationId xmlns:a16="http://schemas.microsoft.com/office/drawing/2014/main" id="{5B74A029-8AD0-4A10-B977-541CE5DD0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9175" y="1713169"/>
            <a:ext cx="6934199" cy="4902564"/>
          </a:xfrm>
          <a:prstGeom prst="roundRect">
            <a:avLst>
              <a:gd name="adj" fmla="val 0"/>
            </a:avLst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8" name="Elipse 7" descr="elemento decorativo">
            <a:extLst>
              <a:ext uri="{FF2B5EF4-FFF2-40B4-BE49-F238E27FC236}">
                <a16:creationId xmlns:a16="http://schemas.microsoft.com/office/drawing/2014/main" id="{D8050939-D8BA-4932-A12D-76E1C8DB0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1224" y="1943930"/>
            <a:ext cx="467267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40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9" name="Cuadro de texto 8" descr="elemento decorativo">
            <a:extLst>
              <a:ext uri="{FF2B5EF4-FFF2-40B4-BE49-F238E27FC236}">
                <a16:creationId xmlns:a16="http://schemas.microsoft.com/office/drawing/2014/main" id="{203CBBBF-0B81-4DFD-BF97-EB2A57EFB9A8}"/>
              </a:ext>
            </a:extLst>
          </p:cNvPr>
          <p:cNvSpPr txBox="1"/>
          <p:nvPr/>
        </p:nvSpPr>
        <p:spPr>
          <a:xfrm>
            <a:off x="6487708" y="1998007"/>
            <a:ext cx="3333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/>
            <a:r>
              <a:rPr lang="es-ES" sz="16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10" name="Elipse 9" descr="elemento decorativo">
            <a:extLst>
              <a:ext uri="{FF2B5EF4-FFF2-40B4-BE49-F238E27FC236}">
                <a16:creationId xmlns:a16="http://schemas.microsoft.com/office/drawing/2014/main" id="{9CA05C8E-8DB2-4A35-8654-BC76A6BEF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0491" y="2584153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40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2" name="Elipse 11" descr="elemento decorativo">
            <a:extLst>
              <a:ext uri="{FF2B5EF4-FFF2-40B4-BE49-F238E27FC236}">
                <a16:creationId xmlns:a16="http://schemas.microsoft.com/office/drawing/2014/main" id="{F7479838-5C1C-498A-A57F-23C902B64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0905" y="3220257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40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3" name="Cuadro de texto 12" descr="elemento decorativo">
            <a:extLst>
              <a:ext uri="{FF2B5EF4-FFF2-40B4-BE49-F238E27FC236}">
                <a16:creationId xmlns:a16="http://schemas.microsoft.com/office/drawing/2014/main" id="{4F0FB908-D139-41C0-A768-4CC591531971}"/>
              </a:ext>
            </a:extLst>
          </p:cNvPr>
          <p:cNvSpPr txBox="1"/>
          <p:nvPr/>
        </p:nvSpPr>
        <p:spPr>
          <a:xfrm>
            <a:off x="6487708" y="3283126"/>
            <a:ext cx="3333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/>
            <a:r>
              <a:rPr lang="es-ES" sz="160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14" name="Elipse 13" descr="elemento decorativo">
            <a:extLst>
              <a:ext uri="{FF2B5EF4-FFF2-40B4-BE49-F238E27FC236}">
                <a16:creationId xmlns:a16="http://schemas.microsoft.com/office/drawing/2014/main" id="{6B6CE282-77A8-4C84-93B8-1246EED12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5347" y="3865153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40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5" name="Cuadro de texto 14" descr="elemento decorativo">
            <a:extLst>
              <a:ext uri="{FF2B5EF4-FFF2-40B4-BE49-F238E27FC236}">
                <a16:creationId xmlns:a16="http://schemas.microsoft.com/office/drawing/2014/main" id="{C2B65381-12B7-4DB7-B5B0-5CF6293348B5}"/>
              </a:ext>
            </a:extLst>
          </p:cNvPr>
          <p:cNvSpPr txBox="1"/>
          <p:nvPr/>
        </p:nvSpPr>
        <p:spPr>
          <a:xfrm>
            <a:off x="6473358" y="3919230"/>
            <a:ext cx="3333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/>
            <a:r>
              <a:rPr lang="es-ES" sz="160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16" name="Elipse 15" descr="elemento decorativo">
            <a:extLst>
              <a:ext uri="{FF2B5EF4-FFF2-40B4-BE49-F238E27FC236}">
                <a16:creationId xmlns:a16="http://schemas.microsoft.com/office/drawing/2014/main" id="{26D6078F-F5C0-4700-84EC-89FE50E35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0491" y="4502847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40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7" name="Cuadro de texto 16" descr="elemento decorativo">
            <a:extLst>
              <a:ext uri="{FF2B5EF4-FFF2-40B4-BE49-F238E27FC236}">
                <a16:creationId xmlns:a16="http://schemas.microsoft.com/office/drawing/2014/main" id="{2160777B-9AE2-48D8-A288-45695679DCD0}"/>
              </a:ext>
            </a:extLst>
          </p:cNvPr>
          <p:cNvSpPr txBox="1"/>
          <p:nvPr/>
        </p:nvSpPr>
        <p:spPr>
          <a:xfrm>
            <a:off x="6487708" y="4565716"/>
            <a:ext cx="3333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/>
            <a:r>
              <a:rPr lang="es-ES" sz="160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5</a:t>
            </a:r>
          </a:p>
        </p:txBody>
      </p:sp>
      <p:pic>
        <p:nvPicPr>
          <p:cNvPr id="21" name="Gráfico 20" descr="Refugio">
            <a:extLst>
              <a:ext uri="{FF2B5EF4-FFF2-40B4-BE49-F238E27FC236}">
                <a16:creationId xmlns:a16="http://schemas.microsoft.com/office/drawing/2014/main" id="{CA85CBB6-D995-4867-9F42-79E0FE448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1051" y="2121586"/>
            <a:ext cx="1224000" cy="122400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372FC0-087E-4C53-82C7-1D7555E6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AAC19ED-7CFA-4AF2-BE7E-6017F4B12C94}" type="slidenum">
              <a:rPr lang="es-ES" smtClean="0"/>
              <a:t>8</a:t>
            </a:fld>
            <a:endParaRPr lang="es-ES"/>
          </a:p>
        </p:txBody>
      </p:sp>
      <p:sp>
        <p:nvSpPr>
          <p:cNvPr id="20" name="Elipse 19" descr="elemento decorativo">
            <a:extLst>
              <a:ext uri="{FF2B5EF4-FFF2-40B4-BE49-F238E27FC236}">
                <a16:creationId xmlns:a16="http://schemas.microsoft.com/office/drawing/2014/main" id="{524F6020-6B9E-4CAF-B598-83AA6998C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0491" y="5140286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40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22" name="Cuadro de texto 16" descr="elemento decorativo">
            <a:extLst>
              <a:ext uri="{FF2B5EF4-FFF2-40B4-BE49-F238E27FC236}">
                <a16:creationId xmlns:a16="http://schemas.microsoft.com/office/drawing/2014/main" id="{5D3E6825-7477-4866-A62A-866F72B36FEB}"/>
              </a:ext>
            </a:extLst>
          </p:cNvPr>
          <p:cNvSpPr txBox="1"/>
          <p:nvPr/>
        </p:nvSpPr>
        <p:spPr>
          <a:xfrm>
            <a:off x="6487708" y="5203155"/>
            <a:ext cx="3333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/>
            <a:r>
              <a:rPr lang="es-ES" sz="16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5</a:t>
            </a:r>
          </a:p>
        </p:txBody>
      </p:sp>
      <p:sp>
        <p:nvSpPr>
          <p:cNvPr id="23" name="Cuadro de texto 10" descr="elemento decorativo">
            <a:extLst>
              <a:ext uri="{FF2B5EF4-FFF2-40B4-BE49-F238E27FC236}">
                <a16:creationId xmlns:a16="http://schemas.microsoft.com/office/drawing/2014/main" id="{93659CAE-99A4-4ABC-9B90-0F674EC716AB}"/>
              </a:ext>
            </a:extLst>
          </p:cNvPr>
          <p:cNvSpPr txBox="1"/>
          <p:nvPr/>
        </p:nvSpPr>
        <p:spPr>
          <a:xfrm>
            <a:off x="6497966" y="2661228"/>
            <a:ext cx="3333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/>
            <a:r>
              <a:rPr lang="es-ES" sz="16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24" name="Elipse 23" descr="elemento decorativo">
            <a:extLst>
              <a:ext uri="{FF2B5EF4-FFF2-40B4-BE49-F238E27FC236}">
                <a16:creationId xmlns:a16="http://schemas.microsoft.com/office/drawing/2014/main" id="{F3716C72-65F2-4269-80ED-E63F277DC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20491" y="5777725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40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25" name="Cuadro de texto 16" descr="elemento decorativo">
            <a:extLst>
              <a:ext uri="{FF2B5EF4-FFF2-40B4-BE49-F238E27FC236}">
                <a16:creationId xmlns:a16="http://schemas.microsoft.com/office/drawing/2014/main" id="{E16CDDDE-F3EB-4256-ABDB-18EC795140F7}"/>
              </a:ext>
            </a:extLst>
          </p:cNvPr>
          <p:cNvSpPr txBox="1"/>
          <p:nvPr/>
        </p:nvSpPr>
        <p:spPr>
          <a:xfrm>
            <a:off x="6487708" y="5840594"/>
            <a:ext cx="3333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/>
            <a:r>
              <a:rPr lang="es-ES" sz="16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5</a:t>
            </a:r>
          </a:p>
        </p:txBody>
      </p:sp>
      <p:pic>
        <p:nvPicPr>
          <p:cNvPr id="18" name="Gráfico 17" descr="Diagrama de Gantt con relleno sólido">
            <a:extLst>
              <a:ext uri="{FF2B5EF4-FFF2-40B4-BE49-F238E27FC236}">
                <a16:creationId xmlns:a16="http://schemas.microsoft.com/office/drawing/2014/main" id="{8F6B83E9-C050-45E6-8704-6967F3F92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1051" y="3677815"/>
            <a:ext cx="1224000" cy="1224000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7568C95-A73F-466F-B7A7-00197FAC95EE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6" name="Picture 2" descr="vane">
            <a:extLst>
              <a:ext uri="{FF2B5EF4-FFF2-40B4-BE49-F238E27FC236}">
                <a16:creationId xmlns:a16="http://schemas.microsoft.com/office/drawing/2014/main" id="{69446AD7-0C2C-4994-9C87-3A96DC787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209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DD17B3-1CA6-419F-8B50-647F6C36E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AAC19ED-7CFA-4AF2-BE7E-6017F4B12C94}" type="slidenum">
              <a:rPr lang="es-ES" noProof="0" smtClean="0"/>
              <a:pPr rtl="0"/>
              <a:t>9</a:t>
            </a:fld>
            <a:endParaRPr lang="es-ES" noProof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D24CD6-577C-4C50-A8AC-69EDD622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71" y="1700428"/>
            <a:ext cx="10342857" cy="3457143"/>
          </a:xfrm>
          <a:prstGeom prst="rect">
            <a:avLst/>
          </a:prstGeom>
        </p:spPr>
      </p:pic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9605DBBB-7AF8-41E8-80F0-8D0465C341AD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6" name="Marcador de número de diapositiva 4">
            <a:extLst>
              <a:ext uri="{FF2B5EF4-FFF2-40B4-BE49-F238E27FC236}">
                <a16:creationId xmlns:a16="http://schemas.microsoft.com/office/drawing/2014/main" id="{DA6A8657-9F61-4ADE-936C-E7FDBD9C475F}"/>
              </a:ext>
            </a:extLst>
          </p:cNvPr>
          <p:cNvSpPr txBox="1">
            <a:spLocks/>
          </p:cNvSpPr>
          <p:nvPr/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r" defTabSz="457200" rtl="0" eaLnBrk="1" latinLnBrk="0" hangingPunct="1">
              <a:defRPr sz="1200" b="0" i="1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35C8E96-B7AC-4773-9029-5BC3612E5DF1}"/>
              </a:ext>
            </a:extLst>
          </p:cNvPr>
          <p:cNvSpPr/>
          <p:nvPr/>
        </p:nvSpPr>
        <p:spPr>
          <a:xfrm>
            <a:off x="11066024" y="10910"/>
            <a:ext cx="1132764" cy="1470902"/>
          </a:xfrm>
          <a:prstGeom prst="rect">
            <a:avLst/>
          </a:prstGeom>
          <a:solidFill>
            <a:srgbClr val="F5F5F5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Picture 2" descr="vane">
            <a:extLst>
              <a:ext uri="{FF2B5EF4-FFF2-40B4-BE49-F238E27FC236}">
                <a16:creationId xmlns:a16="http://schemas.microsoft.com/office/drawing/2014/main" id="{CED580C0-F393-4500-985D-A69779809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9" r="21697"/>
          <a:stretch/>
        </p:blipFill>
        <p:spPr bwMode="auto">
          <a:xfrm>
            <a:off x="10977538" y="4716"/>
            <a:ext cx="1214461" cy="1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941098"/>
      </p:ext>
    </p:extLst>
  </p:cSld>
  <p:clrMapOvr>
    <a:masterClrMapping/>
  </p:clrMapOvr>
</p:sld>
</file>

<file path=ppt/theme/theme1.xml><?xml version="1.0" encoding="utf-8"?>
<a:theme xmlns:a="http://schemas.openxmlformats.org/drawingml/2006/main" name="Titular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Custom 5">
      <a:majorFont>
        <a:latin typeface="Franklin Gothic Demi"/>
        <a:ea typeface=""/>
        <a:cs typeface=""/>
      </a:majorFont>
      <a:minorFont>
        <a:latin typeface="Franklin Gothic Medium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77987_TF33527777" id="{999234CB-96B8-4573-BC86-D76DFB6D9195}" vid="{9FD71C71-61D9-41DA-9C40-1A7BEDE5A7C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85429E6-13D0-4D69-B2AD-EDA3074FAB41}">
  <we:reference id="wa104381063" version="1.0.0.0" store="en-US" storeType="OMEX"/>
  <we:alternateReferences>
    <we:reference id="wa104381063" version="1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797F60B-DD54-48B5-A371-5DA4912C13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13AB06-BF88-4433-A0BD-F8B544C9B5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C76B70-05A8-4DEE-8E00-4F383FBFCA2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Procedimientos de seguridad</Template>
  <TotalTime>158</TotalTime>
  <Words>327</Words>
  <Application>Microsoft Office PowerPoint</Application>
  <PresentationFormat>Panorámica</PresentationFormat>
  <Paragraphs>162</Paragraphs>
  <Slides>34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2" baseType="lpstr">
      <vt:lpstr>Arial</vt:lpstr>
      <vt:lpstr>Avenir Next LT Pro</vt:lpstr>
      <vt:lpstr>Calibri</vt:lpstr>
      <vt:lpstr>Corbel</vt:lpstr>
      <vt:lpstr>Franklin Gothic Demi</vt:lpstr>
      <vt:lpstr>Franklin Gothic Medium</vt:lpstr>
      <vt:lpstr>Wingdings</vt:lpstr>
      <vt:lpstr>Titulares</vt:lpstr>
      <vt:lpstr>SEGURIDAD INFORMÁTICA ISO 27001</vt:lpstr>
      <vt:lpstr>INTEGRANTES</vt:lpstr>
      <vt:lpstr>Implementación de Sistema de Gestión de Seguridad de la Información al Colegio - “El Americano”</vt:lpstr>
      <vt:lpstr>ANALÍSIS SITUACIONAL DEL COLEGIO “EL AMERICANO”</vt:lpstr>
      <vt:lpstr>Presentación de PowerPoint</vt:lpstr>
      <vt:lpstr>Presentación de PowerPoint</vt:lpstr>
      <vt:lpstr>Presentación de PowerPoint</vt:lpstr>
      <vt:lpstr>ANÁLISIS  SITUACIONAL</vt:lpstr>
      <vt:lpstr>Presentación de PowerPoint</vt:lpstr>
      <vt:lpstr>Presentación de PowerPoint</vt:lpstr>
      <vt:lpstr>Presentación de PowerPoint</vt:lpstr>
      <vt:lpstr>MATRIZ DE RIESGO</vt:lpstr>
      <vt:lpstr>ACTIVOS DE INFORMACIÓN (TOP 10)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POLITICAS DE SEGURIDAD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Bienvenidos al aula 101</dc:title>
  <dc:creator>Alizon Rosales Vidaurre</dc:creator>
  <cp:lastModifiedBy>Alizon Rosales Vidaurre</cp:lastModifiedBy>
  <cp:revision>20</cp:revision>
  <dcterms:created xsi:type="dcterms:W3CDTF">2021-07-06T07:09:44Z</dcterms:created>
  <dcterms:modified xsi:type="dcterms:W3CDTF">2021-07-06T09:54:57Z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